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75" r:id="rId4"/>
    <p:sldId id="276" r:id="rId5"/>
    <p:sldId id="281" r:id="rId6"/>
    <p:sldId id="265" r:id="rId7"/>
    <p:sldId id="260" r:id="rId8"/>
    <p:sldId id="263" r:id="rId9"/>
    <p:sldId id="267" r:id="rId10"/>
    <p:sldId id="268" r:id="rId11"/>
    <p:sldId id="269" r:id="rId12"/>
    <p:sldId id="277" r:id="rId13"/>
    <p:sldId id="259" r:id="rId14"/>
    <p:sldId id="278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E4E9EF-32B5-4CFB-953B-AEA7B803AF9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A769C3-B050-44E7-BCDC-BAFB43BB00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12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A769C3-B050-44E7-BCDC-BAFB43BB00B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616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1809B-0A24-4769-A35A-B0C23741277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B025-C2A7-4E37-94BB-2A762F036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403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1809B-0A24-4769-A35A-B0C23741277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B025-C2A7-4E37-94BB-2A762F036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774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1809B-0A24-4769-A35A-B0C23741277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B025-C2A7-4E37-94BB-2A762F036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023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1809B-0A24-4769-A35A-B0C23741277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B025-C2A7-4E37-94BB-2A762F036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258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1809B-0A24-4769-A35A-B0C23741277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B025-C2A7-4E37-94BB-2A762F036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951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1809B-0A24-4769-A35A-B0C23741277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B025-C2A7-4E37-94BB-2A762F036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70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1809B-0A24-4769-A35A-B0C23741277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B025-C2A7-4E37-94BB-2A762F036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284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1809B-0A24-4769-A35A-B0C23741277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B025-C2A7-4E37-94BB-2A762F036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016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1809B-0A24-4769-A35A-B0C23741277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B025-C2A7-4E37-94BB-2A762F036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10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1809B-0A24-4769-A35A-B0C23741277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B025-C2A7-4E37-94BB-2A762F036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8053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1809B-0A24-4769-A35A-B0C23741277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4B025-C2A7-4E37-94BB-2A762F036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033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01809B-0A24-4769-A35A-B0C23741277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14B025-C2A7-4E37-94BB-2A762F036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102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itras.cz/pramen-labe/galerie/8931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brazky.cz/detail" TargetMode="External"/><Relationship Id="rId4" Type="http://schemas.openxmlformats.org/officeDocument/2006/relationships/hyperlink" Target="http://www.zemepis.com/rekycr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VY_32_INOVACE_09_VL_ČR </a:t>
            </a: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– VODSTVO - ČECHY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664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VODSTVO ČESKÉ REPUBLIKY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5" t="4062" r="1926" b="4403"/>
          <a:stretch/>
        </p:blipFill>
        <p:spPr bwMode="auto">
          <a:xfrm>
            <a:off x="379355" y="1380707"/>
            <a:ext cx="8490857" cy="4978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Volný tvar 7"/>
          <p:cNvSpPr/>
          <p:nvPr/>
        </p:nvSpPr>
        <p:spPr>
          <a:xfrm>
            <a:off x="3307629" y="1339015"/>
            <a:ext cx="179467" cy="83385"/>
          </a:xfrm>
          <a:custGeom>
            <a:avLst/>
            <a:gdLst>
              <a:gd name="connsiteX0" fmla="*/ 16142 w 179467"/>
              <a:gd name="connsiteY0" fmla="*/ 54356 h 83385"/>
              <a:gd name="connsiteX1" fmla="*/ 175800 w 179467"/>
              <a:gd name="connsiteY1" fmla="*/ 39842 h 83385"/>
              <a:gd name="connsiteX2" fmla="*/ 132257 w 179467"/>
              <a:gd name="connsiteY2" fmla="*/ 10814 h 83385"/>
              <a:gd name="connsiteX3" fmla="*/ 1628 w 179467"/>
              <a:gd name="connsiteY3" fmla="*/ 25328 h 83385"/>
              <a:gd name="connsiteX4" fmla="*/ 45171 w 179467"/>
              <a:gd name="connsiteY4" fmla="*/ 54356 h 83385"/>
              <a:gd name="connsiteX5" fmla="*/ 74200 w 179467"/>
              <a:gd name="connsiteY5" fmla="*/ 10814 h 83385"/>
              <a:gd name="connsiteX6" fmla="*/ 1628 w 179467"/>
              <a:gd name="connsiteY6" fmla="*/ 25328 h 83385"/>
              <a:gd name="connsiteX7" fmla="*/ 45171 w 179467"/>
              <a:gd name="connsiteY7" fmla="*/ 54356 h 83385"/>
              <a:gd name="connsiteX8" fmla="*/ 132257 w 179467"/>
              <a:gd name="connsiteY8" fmla="*/ 39842 h 83385"/>
              <a:gd name="connsiteX9" fmla="*/ 16142 w 179467"/>
              <a:gd name="connsiteY9" fmla="*/ 25328 h 83385"/>
              <a:gd name="connsiteX10" fmla="*/ 103228 w 179467"/>
              <a:gd name="connsiteY10" fmla="*/ 83385 h 83385"/>
              <a:gd name="connsiteX11" fmla="*/ 132257 w 179467"/>
              <a:gd name="connsiteY11" fmla="*/ 39842 h 83385"/>
              <a:gd name="connsiteX12" fmla="*/ 30657 w 179467"/>
              <a:gd name="connsiteY12" fmla="*/ 25328 h 83385"/>
              <a:gd name="connsiteX13" fmla="*/ 74200 w 179467"/>
              <a:gd name="connsiteY13" fmla="*/ 54356 h 83385"/>
              <a:gd name="connsiteX14" fmla="*/ 117742 w 179467"/>
              <a:gd name="connsiteY14" fmla="*/ 68871 h 83385"/>
              <a:gd name="connsiteX15" fmla="*/ 146771 w 179467"/>
              <a:gd name="connsiteY15" fmla="*/ 83385 h 83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9467" h="83385">
                <a:moveTo>
                  <a:pt x="16142" y="54356"/>
                </a:moveTo>
                <a:cubicBezTo>
                  <a:pt x="69361" y="49518"/>
                  <a:pt x="125764" y="58605"/>
                  <a:pt x="175800" y="39842"/>
                </a:cubicBezTo>
                <a:cubicBezTo>
                  <a:pt x="192133" y="33717"/>
                  <a:pt x="149641" y="12263"/>
                  <a:pt x="132257" y="10814"/>
                </a:cubicBezTo>
                <a:cubicBezTo>
                  <a:pt x="88597" y="7176"/>
                  <a:pt x="45171" y="20490"/>
                  <a:pt x="1628" y="25328"/>
                </a:cubicBezTo>
                <a:cubicBezTo>
                  <a:pt x="16142" y="35004"/>
                  <a:pt x="27862" y="52192"/>
                  <a:pt x="45171" y="54356"/>
                </a:cubicBezTo>
                <a:cubicBezTo>
                  <a:pt x="188651" y="72291"/>
                  <a:pt x="100223" y="28163"/>
                  <a:pt x="74200" y="10814"/>
                </a:cubicBezTo>
                <a:cubicBezTo>
                  <a:pt x="50009" y="15652"/>
                  <a:pt x="15313" y="4802"/>
                  <a:pt x="1628" y="25328"/>
                </a:cubicBezTo>
                <a:cubicBezTo>
                  <a:pt x="-8048" y="39842"/>
                  <a:pt x="27834" y="52430"/>
                  <a:pt x="45171" y="54356"/>
                </a:cubicBezTo>
                <a:cubicBezTo>
                  <a:pt x="74420" y="57606"/>
                  <a:pt x="103228" y="44680"/>
                  <a:pt x="132257" y="39842"/>
                </a:cubicBezTo>
                <a:cubicBezTo>
                  <a:pt x="110990" y="25664"/>
                  <a:pt x="45287" y="-32961"/>
                  <a:pt x="16142" y="25328"/>
                </a:cubicBezTo>
                <a:cubicBezTo>
                  <a:pt x="610" y="56392"/>
                  <a:pt x="92307" y="79745"/>
                  <a:pt x="103228" y="83385"/>
                </a:cubicBezTo>
                <a:cubicBezTo>
                  <a:pt x="112904" y="68871"/>
                  <a:pt x="135678" y="56947"/>
                  <a:pt x="132257" y="39842"/>
                </a:cubicBezTo>
                <a:cubicBezTo>
                  <a:pt x="121757" y="-12661"/>
                  <a:pt x="48871" y="20775"/>
                  <a:pt x="30657" y="25328"/>
                </a:cubicBezTo>
                <a:cubicBezTo>
                  <a:pt x="45171" y="35004"/>
                  <a:pt x="58598" y="46555"/>
                  <a:pt x="74200" y="54356"/>
                </a:cubicBezTo>
                <a:cubicBezTo>
                  <a:pt x="87884" y="61198"/>
                  <a:pt x="103537" y="63189"/>
                  <a:pt x="117742" y="68871"/>
                </a:cubicBezTo>
                <a:cubicBezTo>
                  <a:pt x="127787" y="72889"/>
                  <a:pt x="137095" y="78547"/>
                  <a:pt x="146771" y="83385"/>
                </a:cubicBezTo>
              </a:path>
            </a:pathLst>
          </a:cu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6081486" y="6342743"/>
            <a:ext cx="217714" cy="174171"/>
          </a:xfrm>
          <a:custGeom>
            <a:avLst/>
            <a:gdLst>
              <a:gd name="connsiteX0" fmla="*/ 43543 w 217714"/>
              <a:gd name="connsiteY0" fmla="*/ 0 h 174171"/>
              <a:gd name="connsiteX1" fmla="*/ 87085 w 217714"/>
              <a:gd name="connsiteY1" fmla="*/ 72571 h 174171"/>
              <a:gd name="connsiteX2" fmla="*/ 116114 w 217714"/>
              <a:gd name="connsiteY2" fmla="*/ 116114 h 174171"/>
              <a:gd name="connsiteX3" fmla="*/ 159657 w 217714"/>
              <a:gd name="connsiteY3" fmla="*/ 145143 h 174171"/>
              <a:gd name="connsiteX4" fmla="*/ 174171 w 217714"/>
              <a:gd name="connsiteY4" fmla="*/ 29028 h 174171"/>
              <a:gd name="connsiteX5" fmla="*/ 217714 w 217714"/>
              <a:gd name="connsiteY5" fmla="*/ 14514 h 174171"/>
              <a:gd name="connsiteX6" fmla="*/ 159657 w 217714"/>
              <a:gd name="connsiteY6" fmla="*/ 72571 h 174171"/>
              <a:gd name="connsiteX7" fmla="*/ 101600 w 217714"/>
              <a:gd name="connsiteY7" fmla="*/ 116114 h 174171"/>
              <a:gd name="connsiteX8" fmla="*/ 43543 w 217714"/>
              <a:gd name="connsiteY8" fmla="*/ 29028 h 174171"/>
              <a:gd name="connsiteX9" fmla="*/ 101600 w 217714"/>
              <a:gd name="connsiteY9" fmla="*/ 116114 h 174171"/>
              <a:gd name="connsiteX10" fmla="*/ 130628 w 217714"/>
              <a:gd name="connsiteY10" fmla="*/ 159657 h 174171"/>
              <a:gd name="connsiteX11" fmla="*/ 174171 w 217714"/>
              <a:gd name="connsiteY11" fmla="*/ 174171 h 174171"/>
              <a:gd name="connsiteX12" fmla="*/ 174171 w 217714"/>
              <a:gd name="connsiteY12" fmla="*/ 58057 h 174171"/>
              <a:gd name="connsiteX13" fmla="*/ 159657 w 217714"/>
              <a:gd name="connsiteY13" fmla="*/ 101600 h 174171"/>
              <a:gd name="connsiteX14" fmla="*/ 130628 w 217714"/>
              <a:gd name="connsiteY14" fmla="*/ 159657 h 174171"/>
              <a:gd name="connsiteX15" fmla="*/ 87085 w 217714"/>
              <a:gd name="connsiteY15" fmla="*/ 72571 h 174171"/>
              <a:gd name="connsiteX16" fmla="*/ 72571 w 217714"/>
              <a:gd name="connsiteY16" fmla="*/ 116114 h 174171"/>
              <a:gd name="connsiteX17" fmla="*/ 159657 w 217714"/>
              <a:gd name="connsiteY17" fmla="*/ 159657 h 174171"/>
              <a:gd name="connsiteX18" fmla="*/ 203200 w 217714"/>
              <a:gd name="connsiteY18" fmla="*/ 72571 h 174171"/>
              <a:gd name="connsiteX19" fmla="*/ 159657 w 217714"/>
              <a:gd name="connsiteY19" fmla="*/ 87086 h 174171"/>
              <a:gd name="connsiteX20" fmla="*/ 116114 w 217714"/>
              <a:gd name="connsiteY20" fmla="*/ 87086 h 174171"/>
              <a:gd name="connsiteX21" fmla="*/ 58057 w 217714"/>
              <a:gd name="connsiteY21" fmla="*/ 72571 h 174171"/>
              <a:gd name="connsiteX22" fmla="*/ 0 w 217714"/>
              <a:gd name="connsiteY22" fmla="*/ 29028 h 174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217714" h="174171">
                <a:moveTo>
                  <a:pt x="43543" y="0"/>
                </a:moveTo>
                <a:cubicBezTo>
                  <a:pt x="58057" y="24190"/>
                  <a:pt x="72134" y="48649"/>
                  <a:pt x="87085" y="72571"/>
                </a:cubicBezTo>
                <a:cubicBezTo>
                  <a:pt x="96330" y="87364"/>
                  <a:pt x="103779" y="103779"/>
                  <a:pt x="116114" y="116114"/>
                </a:cubicBezTo>
                <a:cubicBezTo>
                  <a:pt x="128449" y="128449"/>
                  <a:pt x="145143" y="135467"/>
                  <a:pt x="159657" y="145143"/>
                </a:cubicBezTo>
                <a:cubicBezTo>
                  <a:pt x="164495" y="106438"/>
                  <a:pt x="158329" y="64672"/>
                  <a:pt x="174171" y="29028"/>
                </a:cubicBezTo>
                <a:cubicBezTo>
                  <a:pt x="180385" y="15047"/>
                  <a:pt x="206896" y="3696"/>
                  <a:pt x="217714" y="14514"/>
                </a:cubicBezTo>
                <a:lnTo>
                  <a:pt x="159657" y="72571"/>
                </a:lnTo>
                <a:cubicBezTo>
                  <a:pt x="152292" y="102032"/>
                  <a:pt x="155738" y="170252"/>
                  <a:pt x="101600" y="116114"/>
                </a:cubicBezTo>
                <a:cubicBezTo>
                  <a:pt x="76930" y="91444"/>
                  <a:pt x="32511" y="-4070"/>
                  <a:pt x="43543" y="29028"/>
                </a:cubicBezTo>
                <a:cubicBezTo>
                  <a:pt x="69050" y="105551"/>
                  <a:pt x="41198" y="43631"/>
                  <a:pt x="101600" y="116114"/>
                </a:cubicBezTo>
                <a:cubicBezTo>
                  <a:pt x="112767" y="129515"/>
                  <a:pt x="117007" y="148760"/>
                  <a:pt x="130628" y="159657"/>
                </a:cubicBezTo>
                <a:cubicBezTo>
                  <a:pt x="142575" y="169214"/>
                  <a:pt x="159657" y="169333"/>
                  <a:pt x="174171" y="174171"/>
                </a:cubicBezTo>
                <a:cubicBezTo>
                  <a:pt x="185624" y="139811"/>
                  <a:pt x="209200" y="93086"/>
                  <a:pt x="174171" y="58057"/>
                </a:cubicBezTo>
                <a:cubicBezTo>
                  <a:pt x="163353" y="47239"/>
                  <a:pt x="164495" y="87086"/>
                  <a:pt x="159657" y="101600"/>
                </a:cubicBezTo>
                <a:cubicBezTo>
                  <a:pt x="162634" y="110532"/>
                  <a:pt x="205060" y="189430"/>
                  <a:pt x="130628" y="159657"/>
                </a:cubicBezTo>
                <a:cubicBezTo>
                  <a:pt x="108986" y="151000"/>
                  <a:pt x="93195" y="90900"/>
                  <a:pt x="87085" y="72571"/>
                </a:cubicBezTo>
                <a:cubicBezTo>
                  <a:pt x="82247" y="87085"/>
                  <a:pt x="66889" y="101909"/>
                  <a:pt x="72571" y="116114"/>
                </a:cubicBezTo>
                <a:cubicBezTo>
                  <a:pt x="81229" y="137758"/>
                  <a:pt x="141326" y="153547"/>
                  <a:pt x="159657" y="159657"/>
                </a:cubicBezTo>
                <a:cubicBezTo>
                  <a:pt x="160631" y="158196"/>
                  <a:pt x="215217" y="84588"/>
                  <a:pt x="203200" y="72571"/>
                </a:cubicBezTo>
                <a:cubicBezTo>
                  <a:pt x="192382" y="61753"/>
                  <a:pt x="174171" y="82248"/>
                  <a:pt x="159657" y="87086"/>
                </a:cubicBezTo>
                <a:cubicBezTo>
                  <a:pt x="100296" y="176125"/>
                  <a:pt x="155304" y="118438"/>
                  <a:pt x="116114" y="87086"/>
                </a:cubicBezTo>
                <a:cubicBezTo>
                  <a:pt x="100537" y="74625"/>
                  <a:pt x="77409" y="77409"/>
                  <a:pt x="58057" y="72571"/>
                </a:cubicBezTo>
                <a:cubicBezTo>
                  <a:pt x="23661" y="20977"/>
                  <a:pt x="46472" y="29028"/>
                  <a:pt x="0" y="2902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67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VODSTVO - ČECHY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VLTAVA	Lužnice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	Otava		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	Sázava	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	Berounka	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LABE		Orlice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Jizera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Vltava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Ohře	</a:t>
            </a:r>
          </a:p>
          <a:p>
            <a:pPr marL="0" indent="0">
              <a:buNone/>
            </a:pP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Šipka doleva 1"/>
          <p:cNvSpPr/>
          <p:nvPr/>
        </p:nvSpPr>
        <p:spPr>
          <a:xfrm>
            <a:off x="3851920" y="1956103"/>
            <a:ext cx="4536505" cy="6480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flipH="1">
            <a:off x="4186237" y="2080084"/>
            <a:ext cx="43467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Vydra - Křemelná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6768" y="2376034"/>
            <a:ext cx="4561658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6767" y="2852936"/>
            <a:ext cx="4561658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11960" y="2510941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Želivka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86237" y="2986859"/>
            <a:ext cx="4464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Mže –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Radbúza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– Úhlava - Úslava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6767" y="3645024"/>
            <a:ext cx="456088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013176"/>
            <a:ext cx="456088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162994" y="3779931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Divoká Orlice – Tichá Orlice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31974" y="5157192"/>
            <a:ext cx="22065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Libavá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665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SOUTOK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340768"/>
            <a:ext cx="4594110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1196752"/>
            <a:ext cx="55245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Labe a Vltava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MĚLNÍK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87835"/>
            <a:ext cx="8338526" cy="1984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3678123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Labe a Ohře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LITOMĚŘICE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176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SOUTOK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40" t="16307" r="14036" b="2875"/>
          <a:stretch/>
        </p:blipFill>
        <p:spPr bwMode="auto">
          <a:xfrm>
            <a:off x="114829" y="1412776"/>
            <a:ext cx="4296229" cy="3229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22" t="5509" r="5378" b="9534"/>
          <a:stretch/>
        </p:blipFill>
        <p:spPr bwMode="auto">
          <a:xfrm>
            <a:off x="4499992" y="3264609"/>
            <a:ext cx="4499430" cy="3280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4829" y="4797152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Vltava a Sázava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DALE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95166" y="2196719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Vltava a Sázava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ZVÍKOV</a:t>
            </a:r>
          </a:p>
        </p:txBody>
      </p:sp>
    </p:spTree>
    <p:extLst>
      <p:ext uri="{BB962C8B-B14F-4D97-AF65-F5344CB8AC3E}">
        <p14:creationId xmlns:p14="http://schemas.microsoft.com/office/powerpoint/2010/main" val="1226316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LABE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font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Labe pramení v Krkonoších, na místě zvaném Labská louka ve výšce 1384 m n.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</a:t>
            </a:r>
          </a:p>
          <a:p>
            <a:pPr font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Labe je největší česká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řeka</a:t>
            </a:r>
          </a:p>
          <a:p>
            <a:pPr font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Labe je dlouhé 1154 km</a:t>
            </a:r>
          </a:p>
          <a:p>
            <a:pPr font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Labe se vlévá do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Severního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moře ve městě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Cuxhaven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4450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PRAMEN LABE V KRKONOŠÍCH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036" y="1412776"/>
            <a:ext cx="7632848" cy="4985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373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ERBY MĚST, KTERÝMI LABE </a:t>
            </a:r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PROTÉKÁ 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01" y="1294227"/>
            <a:ext cx="8117044" cy="5326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748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VLTAVA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font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Teplá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Vltava pramení na Šumavě na východním svahu Černé hory</a:t>
            </a:r>
          </a:p>
          <a:p>
            <a:pPr font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Vltava je nejdelší česká řeka</a:t>
            </a:r>
          </a:p>
          <a:p>
            <a:pPr font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Vltava je dlouhá 433 km</a:t>
            </a:r>
          </a:p>
          <a:p>
            <a:pPr font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Vltava je nejkrásnější česká řeka</a:t>
            </a:r>
          </a:p>
          <a:p>
            <a:pPr font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Mělníka se vlévá do Labe</a:t>
            </a:r>
          </a:p>
        </p:txBody>
      </p:sp>
    </p:spTree>
    <p:extLst>
      <p:ext uri="{BB962C8B-B14F-4D97-AF65-F5344CB8AC3E}">
        <p14:creationId xmlns:p14="http://schemas.microsoft.com/office/powerpoint/2010/main" val="3846501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PRAMEN TEPLÉ VLTAVY</a:t>
            </a:r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80728"/>
            <a:ext cx="3168352" cy="4766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94" y="2585582"/>
            <a:ext cx="4216101" cy="3162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9949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5315024" cy="3124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94"/>
          <a:stretch/>
        </p:blipFill>
        <p:spPr bwMode="auto">
          <a:xfrm>
            <a:off x="4211960" y="3730169"/>
            <a:ext cx="4104456" cy="2925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264188" y="476672"/>
            <a:ext cx="19082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VLTAVA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 PRAZE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3875" y="4005064"/>
            <a:ext cx="39016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VLTAVA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 ČESKÉM KRUMLOVĚ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3059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PRACOVNÍ LIST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přiřaď k sobě správné části a budeš mít názvy řek</a:t>
            </a:r>
            <a:endParaRPr lang="cs-CZ" sz="2400" dirty="0"/>
          </a:p>
        </p:txBody>
      </p:sp>
      <p:sp>
        <p:nvSpPr>
          <p:cNvPr id="4" name="Krychle 3"/>
          <p:cNvSpPr/>
          <p:nvPr/>
        </p:nvSpPr>
        <p:spPr>
          <a:xfrm>
            <a:off x="4914879" y="3540032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331" y="5171224"/>
            <a:ext cx="1243692" cy="1243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137" y="2145992"/>
            <a:ext cx="1243013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754068"/>
            <a:ext cx="1243013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1103" y="1897970"/>
            <a:ext cx="1243013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3957" y="2355562"/>
            <a:ext cx="10573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99049" y="2189957"/>
            <a:ext cx="1269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LIV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23388" y="3807595"/>
            <a:ext cx="1072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TA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69069" y="5439127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VL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3" y="3079026"/>
            <a:ext cx="9549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837" y="3329541"/>
            <a:ext cx="1243013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26" y="3540032"/>
            <a:ext cx="1243013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0" name="Picture 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643" y="1568451"/>
            <a:ext cx="1243013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152" y="946945"/>
            <a:ext cx="1243013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6590" y="1340768"/>
            <a:ext cx="1243013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5443" y="4948097"/>
            <a:ext cx="1243013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5" name="Picture 2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5427" y="5085184"/>
            <a:ext cx="1243013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6" name="Picture 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737" y="4187278"/>
            <a:ext cx="1243013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08033" y="1875894"/>
            <a:ext cx="12424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ŽE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84192" y="3643137"/>
            <a:ext cx="1102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OH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18830" y="1647676"/>
            <a:ext cx="9962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BE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42681" y="5404550"/>
            <a:ext cx="10801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ŘE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1926" y="3864667"/>
            <a:ext cx="9109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BE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35620" y="5146739"/>
            <a:ext cx="13573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ROU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23597" y="4485619"/>
            <a:ext cx="15846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NKA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08152" y="1293440"/>
            <a:ext cx="11165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6121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124" y="1268760"/>
            <a:ext cx="7679060" cy="509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PRACOVNÍ LIST:</a:t>
            </a:r>
            <a:b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popiš české řeky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6138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TEST: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1. Naše nejdelší řeka je	____________________________</a:t>
            </a: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 Vltava pramení na		____________________________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. Labe pramení na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____________________________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. Vltava se vlévá do Labe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	____________________________</a:t>
            </a: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Napiš 1 řeku, která se vlévá do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Labe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________________</a:t>
            </a: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6. Napiš 1 řeku, která se vlévá do Vltavy	________________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783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http://itras.cz/pramen-labe/galerie/8931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www.zemepis.com/rekycr.php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www.obrazky.cz/detail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4607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</TotalTime>
  <Words>175</Words>
  <Application>Microsoft Office PowerPoint</Application>
  <PresentationFormat>Předvádění na obrazovce (4:3)</PresentationFormat>
  <Paragraphs>87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VLASTIVĚDA vypracovala: Mgr. Kateřina SÁLOVÁ ZŠ a MŠ MALÝ ÚJEZD VY_32_INOVACE_09_VL_ČR – VODSTVO - ČECHY</vt:lpstr>
      <vt:lpstr>VODSTVO ČESKÉ REPUBLIKY</vt:lpstr>
      <vt:lpstr>VODSTVO - ČECHY</vt:lpstr>
      <vt:lpstr>SOUTOK</vt:lpstr>
      <vt:lpstr>SOUTOK</vt:lpstr>
      <vt:lpstr>LABE</vt:lpstr>
      <vt:lpstr>PRAMEN LABE V KRKONOŠÍCH</vt:lpstr>
      <vt:lpstr>ERBY MĚST, KTERÝMI LABE PROTÉKÁ </vt:lpstr>
      <vt:lpstr>VLTAVA</vt:lpstr>
      <vt:lpstr>PRAMEN TEPLÉ VLTAVY</vt:lpstr>
      <vt:lpstr>Prezentace aplikace PowerPoint</vt:lpstr>
      <vt:lpstr>PRACOVNÍ LIST: přiřaď k sobě správné části a budeš mít názvy řek</vt:lpstr>
      <vt:lpstr>PRACOVNÍ LIST: popiš české řeky</vt:lpstr>
      <vt:lpstr>TEST: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VY_32_INOVACE_08_VL_ČESKÁ REPUBLIKA - VODSTVO</dc:title>
  <dc:creator>uživatel</dc:creator>
  <cp:lastModifiedBy>uživatel</cp:lastModifiedBy>
  <cp:revision>59</cp:revision>
  <dcterms:created xsi:type="dcterms:W3CDTF">2011-11-14T20:35:28Z</dcterms:created>
  <dcterms:modified xsi:type="dcterms:W3CDTF">2011-11-22T16:27:11Z</dcterms:modified>
</cp:coreProperties>
</file>