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732" y="7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789F6E4-A848-4A58-AD7E-EA56AF3FE47F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A15767-9B02-4AA4-88DD-5A38FB8CF2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789F6E4-A848-4A58-AD7E-EA56AF3FE47F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A15767-9B02-4AA4-88DD-5A38FB8CF2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789F6E4-A848-4A58-AD7E-EA56AF3FE47F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A15767-9B02-4AA4-88DD-5A38FB8CF2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789F6E4-A848-4A58-AD7E-EA56AF3FE47F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A15767-9B02-4AA4-88DD-5A38FB8CF2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789F6E4-A848-4A58-AD7E-EA56AF3FE47F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A15767-9B02-4AA4-88DD-5A38FB8CF2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789F6E4-A848-4A58-AD7E-EA56AF3FE47F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A15767-9B02-4AA4-88DD-5A38FB8CF2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789F6E4-A848-4A58-AD7E-EA56AF3FE47F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A15767-9B02-4AA4-88DD-5A38FB8CF2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789F6E4-A848-4A58-AD7E-EA56AF3FE47F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A15767-9B02-4AA4-88DD-5A38FB8CF2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789F6E4-A848-4A58-AD7E-EA56AF3FE47F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A15767-9B02-4AA4-88DD-5A38FB8CF29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789F6E4-A848-4A58-AD7E-EA56AF3FE47F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A15767-9B02-4AA4-88DD-5A38FB8CF2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789F6E4-A848-4A58-AD7E-EA56AF3FE47F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A15767-9B02-4AA4-88DD-5A38FB8CF2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3789F6E4-A848-4A58-AD7E-EA56AF3FE47F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CBA15767-9B02-4AA4-88DD-5A38FB8CF29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73233027"/>
              </p:ext>
            </p:extLst>
          </p:nvPr>
        </p:nvGraphicFramePr>
        <p:xfrm>
          <a:off x="571472" y="500048"/>
          <a:ext cx="7572428" cy="478633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786214"/>
                <a:gridCol w="3786214"/>
              </a:tblGrid>
              <a:tr h="2545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lang="cs-CZ" sz="120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0422" marR="604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ZŠ a MŠ Verneřice</a:t>
                      </a:r>
                      <a:endParaRPr lang="cs-CZ" sz="120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0422" marR="60422" marT="0" marB="0"/>
                </a:tc>
              </a:tr>
              <a:tr h="2545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 výukového materiálu: </a:t>
                      </a:r>
                      <a:endParaRPr lang="cs-CZ" sz="120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0422" marR="604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Jiřina </a:t>
                      </a:r>
                      <a:r>
                        <a:rPr lang="cs-CZ" sz="1200" dirty="0" err="1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Trpková</a:t>
                      </a:r>
                      <a:endParaRPr lang="cs-CZ" sz="120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0422" marR="60422" marT="0" marB="0"/>
                </a:tc>
              </a:tr>
              <a:tr h="2545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lang="cs-CZ" sz="120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0422" marR="604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CZ.1.07/1.4.00/21.1526</a:t>
                      </a:r>
                      <a:endParaRPr lang="cs-CZ" sz="120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0422" marR="60422" marT="0" marB="0"/>
                </a:tc>
              </a:tr>
              <a:tr h="2545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  <a:endParaRPr lang="cs-CZ" sz="120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0422" marR="604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VY_12_INOVACE_III.CAS15</a:t>
                      </a:r>
                      <a:endParaRPr lang="cs-CZ" sz="120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0422" marR="60422" marT="0" marB="0"/>
                </a:tc>
              </a:tr>
              <a:tr h="2545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Vytvořeno:</a:t>
                      </a:r>
                      <a:endParaRPr lang="cs-CZ" sz="120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0422" marR="604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12.10. </a:t>
                      </a:r>
                      <a:r>
                        <a:rPr lang="cs-CZ" sz="12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2012</a:t>
                      </a:r>
                      <a:endParaRPr lang="cs-CZ" sz="120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0422" marR="60422" marT="0" marB="0"/>
                </a:tc>
              </a:tr>
              <a:tr h="2545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oblast: </a:t>
                      </a:r>
                      <a:endParaRPr lang="cs-CZ" sz="120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0422" marR="604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Člověk</a:t>
                      </a:r>
                      <a:r>
                        <a:rPr lang="cs-CZ" sz="1200" baseline="0" dirty="0" smtClean="0"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 a jeho svět</a:t>
                      </a:r>
                      <a:endParaRPr lang="cs-CZ" sz="120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0422" marR="60422" marT="0" marB="0"/>
                </a:tc>
              </a:tr>
              <a:tr h="2545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obor: </a:t>
                      </a:r>
                      <a:endParaRPr lang="cs-CZ" sz="120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0422" marR="604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Prvouka</a:t>
                      </a:r>
                      <a:endParaRPr lang="cs-CZ" sz="120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0422" marR="60422" marT="0" marB="0"/>
                </a:tc>
              </a:tr>
              <a:tr h="2545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okruh: </a:t>
                      </a:r>
                      <a:endParaRPr lang="cs-CZ" sz="120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0422" marR="604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Okénko</a:t>
                      </a:r>
                      <a:r>
                        <a:rPr lang="cs-CZ" sz="1200" baseline="0" dirty="0" smtClean="0"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 do podzimní přírody</a:t>
                      </a:r>
                      <a:endParaRPr lang="cs-CZ" sz="120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0422" marR="60422" marT="0" marB="0"/>
                </a:tc>
              </a:tr>
              <a:tr h="2545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Určeno pro:</a:t>
                      </a:r>
                      <a:endParaRPr lang="cs-CZ" sz="120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0422" marR="604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1. </a:t>
                      </a:r>
                      <a:r>
                        <a:rPr lang="cs-CZ" sz="12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20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0422" marR="60422" marT="0" marB="0"/>
                </a:tc>
              </a:tr>
              <a:tr h="5314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lang="cs-CZ" sz="120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0422" marR="604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Materiál</a:t>
                      </a:r>
                      <a:r>
                        <a:rPr lang="cs-CZ" sz="12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se hodí jako prezentace učiva o podzimní přírodě.</a:t>
                      </a:r>
                      <a:endParaRPr lang="cs-CZ" sz="120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0422" marR="60422" marT="0" marB="0"/>
                </a:tc>
              </a:tr>
              <a:tr h="5314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pokyn:</a:t>
                      </a:r>
                      <a:endParaRPr lang="cs-CZ" sz="120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0422" marR="604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Materiál se hodí pro práci ve skupině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(interaktivní </a:t>
                      </a:r>
                      <a:r>
                        <a:rPr lang="cs-CZ" sz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tabule).</a:t>
                      </a:r>
                      <a:endParaRPr lang="cs-CZ" sz="120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0422" marR="60422" marT="0" marB="0"/>
                </a:tc>
              </a:tr>
              <a:tr h="254589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Autorem materiálu a všech jeho částí, není-li uvedeno jinak, je Jiřina </a:t>
                      </a:r>
                      <a:r>
                        <a:rPr lang="cs-CZ" sz="1200" dirty="0" err="1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Trpková</a:t>
                      </a:r>
                      <a:r>
                        <a:rPr lang="cs-CZ" sz="12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endParaRPr lang="cs-CZ" sz="120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0422" marR="60422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177625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60422" marR="60422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49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14348" y="4143380"/>
            <a:ext cx="7344816" cy="1071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2017713" y="3698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3400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48680"/>
            <a:ext cx="7772400" cy="1828800"/>
          </a:xfrm>
        </p:spPr>
        <p:txBody>
          <a:bodyPr/>
          <a:lstStyle/>
          <a:p>
            <a:r>
              <a:rPr lang="cs-CZ" smtClean="0"/>
              <a:t>Okénko do podzimní přírody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D:\DCIM\100KZ915\100_2463.JPG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23528" y="2564904"/>
            <a:ext cx="8496944" cy="38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1927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Den je kratší, slunce zapadá dříve.</a:t>
            </a:r>
            <a:endParaRPr lang="cs-CZ" dirty="0"/>
          </a:p>
        </p:txBody>
      </p:sp>
      <p:pic>
        <p:nvPicPr>
          <p:cNvPr id="2050" name="Picture 2" descr="D:\DCIM\100KZ915\100_2425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95536" y="404664"/>
            <a:ext cx="8280920" cy="4752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7578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Příroda se obléká do podzimních barev.</a:t>
            </a:r>
            <a:endParaRPr lang="cs-CZ" dirty="0"/>
          </a:p>
        </p:txBody>
      </p:sp>
      <p:pic>
        <p:nvPicPr>
          <p:cNvPr id="3074" name="Picture 2" descr="D:\DCIM\100KZ915\100_2467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67544" y="548680"/>
            <a:ext cx="8352928" cy="4187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69256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 lese rostou houby.</a:t>
            </a:r>
            <a:endParaRPr lang="cs-CZ" dirty="0"/>
          </a:p>
        </p:txBody>
      </p:sp>
      <p:pic>
        <p:nvPicPr>
          <p:cNvPr id="4098" name="Picture 2" descr="D:\DCIM\100KZ915\100_2438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67544" y="548680"/>
            <a:ext cx="8280920" cy="4914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50592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U lesa dozrávají trnky.</a:t>
            </a:r>
            <a:endParaRPr lang="cs-CZ" dirty="0"/>
          </a:p>
        </p:txBody>
      </p:sp>
      <p:pic>
        <p:nvPicPr>
          <p:cNvPr id="5122" name="Picture 2" descr="D:\DCIM\100KZ915\100_2470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39552" y="548680"/>
            <a:ext cx="8208912" cy="4626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461549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Chodíme sbírat šípky.</a:t>
            </a:r>
            <a:endParaRPr lang="cs-CZ" dirty="0"/>
          </a:p>
        </p:txBody>
      </p:sp>
      <p:pic>
        <p:nvPicPr>
          <p:cNvPr id="6146" name="Picture 2" descr="D:\DCIM\100KZ915\100_2454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95536" y="548680"/>
            <a:ext cx="8352928" cy="4914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0918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Dozrávají plody listnatých stromů.</a:t>
            </a:r>
            <a:endParaRPr lang="cs-CZ" dirty="0"/>
          </a:p>
        </p:txBody>
      </p:sp>
      <p:pic>
        <p:nvPicPr>
          <p:cNvPr id="7170" name="Picture 2" descr="D:\DCIM\100KZ915\100_2451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95536" y="548680"/>
            <a:ext cx="8280920" cy="460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1242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Na zahradě kvetou jiřiny.</a:t>
            </a:r>
            <a:endParaRPr lang="cs-CZ" dirty="0"/>
          </a:p>
        </p:txBody>
      </p:sp>
      <p:pic>
        <p:nvPicPr>
          <p:cNvPr id="8194" name="Picture 2" descr="D:\DCIM\100KZ915\100_2363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67544" y="530225"/>
            <a:ext cx="8208912" cy="4770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2439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Rozkvétají listopadky.</a:t>
            </a:r>
            <a:endParaRPr lang="cs-CZ" dirty="0"/>
          </a:p>
        </p:txBody>
      </p:sp>
      <p:pic>
        <p:nvPicPr>
          <p:cNvPr id="9218" name="Picture 2" descr="D:\DCIM\100KZ915\100_2482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39552" y="548680"/>
            <a:ext cx="7992888" cy="4914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68223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Sklízíme ovoce a zeleninu.</a:t>
            </a:r>
            <a:endParaRPr lang="cs-CZ" dirty="0"/>
          </a:p>
        </p:txBody>
      </p:sp>
      <p:pic>
        <p:nvPicPr>
          <p:cNvPr id="10242" name="Picture 2" descr="D:\DCIM\100KZ915\100_2452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95536" y="476672"/>
            <a:ext cx="4608512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3" name="Picture 3" descr="D:\DCIM\100KZ915\100_2502.JPG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648589" y="425058"/>
            <a:ext cx="3960440" cy="424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355119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73</TotalTime>
  <Words>142</Words>
  <Application>Microsoft Office PowerPoint</Application>
  <PresentationFormat>Předvádění na obrazovce (4:3)</PresentationFormat>
  <Paragraphs>34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Aspekt</vt:lpstr>
      <vt:lpstr>Prezentace aplikace PowerPoint</vt:lpstr>
      <vt:lpstr>Okénko do podzimní přírody</vt:lpstr>
      <vt:lpstr>Den je kratší, slunce zapadá dříve.</vt:lpstr>
      <vt:lpstr>Příroda se obléká do podzimních barev.</vt:lpstr>
      <vt:lpstr>V lese rostou houby.</vt:lpstr>
      <vt:lpstr>U lesa dozrávají trnky.</vt:lpstr>
      <vt:lpstr>Chodíme sbírat šípky.</vt:lpstr>
      <vt:lpstr>Dozrávají plody listnatých stromů.</vt:lpstr>
      <vt:lpstr>Na zahradě kvetou jiřiny.</vt:lpstr>
      <vt:lpstr>Rozkvétají listopadky.</vt:lpstr>
      <vt:lpstr>Sklízíme ovoce a zeleninu.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Okénko do podzimní přírody</dc:title>
  <dc:creator>Jiřina Trpková</dc:creator>
  <cp:lastModifiedBy>bendji</cp:lastModifiedBy>
  <cp:revision>11</cp:revision>
  <dcterms:created xsi:type="dcterms:W3CDTF">2012-10-02T12:44:28Z</dcterms:created>
  <dcterms:modified xsi:type="dcterms:W3CDTF">2012-10-23T14:11:39Z</dcterms:modified>
</cp:coreProperties>
</file>