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diagrams/colors1.xml" ContentType="application/vnd.openxmlformats-officedocument.drawingml.diagramColors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diagrams/drawing1.xml" ContentType="application/vnd.ms-office.drawingml.diagramDrawing+xml"/>
  <Override PartName="/ppt/diagrams/quickStyle2.xml" ContentType="application/vnd.openxmlformats-officedocument.drawingml.diagramStyl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diagrams/quickStyle1.xml" ContentType="application/vnd.openxmlformats-officedocument.drawingml.diagramStyle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diagrams/layout2.xml" ContentType="application/vnd.openxmlformats-officedocument.drawingml.diagramLayout+xml"/>
  <Override PartName="/ppt/diagrams/layout1.xml" ContentType="application/vnd.openxmlformats-officedocument.drawingml.diagramLayout+xml"/>
  <Override PartName="/ppt/diagrams/data2.xml" ContentType="application/vnd.openxmlformats-officedocument.drawingml.diagramData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slides/slide7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diagrams/data1.xml" ContentType="application/vnd.openxmlformats-officedocument.drawingml.diagramData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96" r:id="rId1"/>
  </p:sldMasterIdLst>
  <p:notesMasterIdLst>
    <p:notesMasterId r:id="rId9"/>
  </p:notesMasterIdLst>
  <p:sldIdLst>
    <p:sldId id="274" r:id="rId2"/>
    <p:sldId id="273" r:id="rId3"/>
    <p:sldId id="266" r:id="rId4"/>
    <p:sldId id="268" r:id="rId5"/>
    <p:sldId id="267" r:id="rId6"/>
    <p:sldId id="269" r:id="rId7"/>
    <p:sldId id="260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940675A-B579-460E-94D1-54222C63F5DA}" styleName="Bez stylu, mřížka tabulky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tx1"/>
              </a:solidFill>
            </a:ln>
          </a:left>
          <a:right>
            <a:ln w="12700" cmpd="sng">
              <a:solidFill>
                <a:schemeClr val="tx1"/>
              </a:solidFill>
            </a:ln>
          </a:right>
          <a:top>
            <a:ln w="12700" cmpd="sng">
              <a:solidFill>
                <a:schemeClr val="tx1"/>
              </a:solidFill>
            </a:ln>
          </a:top>
          <a:bottom>
            <a:ln w="12700" cmpd="sng">
              <a:solidFill>
                <a:schemeClr val="tx1"/>
              </a:solidFill>
            </a:ln>
          </a:bottom>
          <a:insideH>
            <a:ln w="12700" cmpd="sng">
              <a:solidFill>
                <a:schemeClr val="tx1"/>
              </a:solidFill>
            </a:ln>
          </a:insideH>
          <a:insideV>
            <a:ln w="12700" cmpd="sng">
              <a:solidFill>
                <a:schemeClr val="tx1"/>
              </a:solidFill>
            </a:ln>
          </a:insideV>
        </a:tcBdr>
        <a:fill>
          <a:noFill/>
        </a:fill>
      </a:tcStyle>
    </a:wholeTbl>
  </a:tblStyle>
  <a:tblStyle styleId="{E269D01E-BC32-4049-B463-5C60D7B0CCD2}" styleName="Styl s motivem 2 – zvýraznění 4">
    <a:tblBg>
      <a:fillRef idx="3">
        <a:schemeClr val="accent4"/>
      </a:fillRef>
      <a:effectRef idx="3">
        <a:schemeClr val="accent4"/>
      </a:effectRef>
    </a:tblBg>
    <a:wholeTbl>
      <a:tcTxStyle>
        <a:fontRef idx="minor">
          <a:scrgbClr r="0" g="0" b="0"/>
        </a:fontRef>
        <a:schemeClr val="lt1"/>
      </a:tcTxStyle>
      <a:tcStyle>
        <a:tcBdr>
          <a:left>
            <a:lnRef idx="1">
              <a:schemeClr val="accent4">
                <a:tint val="50000"/>
              </a:schemeClr>
            </a:lnRef>
          </a:left>
          <a:right>
            <a:lnRef idx="1">
              <a:schemeClr val="accent4">
                <a:tint val="50000"/>
              </a:schemeClr>
            </a:lnRef>
          </a:right>
          <a:top>
            <a:lnRef idx="1">
              <a:schemeClr val="accent4">
                <a:tint val="50000"/>
              </a:schemeClr>
            </a:lnRef>
          </a:top>
          <a:bottom>
            <a:lnRef idx="1">
              <a:schemeClr val="accent4">
                <a:tint val="50000"/>
              </a:schemeClr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lt1">
              <a:alpha val="20000"/>
            </a:schemeClr>
          </a:solidFill>
        </a:fill>
      </a:tcStyle>
    </a:band1H>
    <a:band1V>
      <a:tcStyle>
        <a:tcBdr/>
        <a:fill>
          <a:solidFill>
            <a:schemeClr val="lt1">
              <a:alpha val="20000"/>
            </a:schemeClr>
          </a:solidFill>
        </a:fill>
      </a:tcStyle>
    </a:band1V>
    <a:lastCol>
      <a:tcTxStyle b="on"/>
      <a:tcStyle>
        <a:tcBdr>
          <a:left>
            <a:lnRef idx="2">
              <a:schemeClr val="lt1"/>
            </a:lnRef>
          </a:left>
        </a:tcBdr>
      </a:tcStyle>
    </a:lastCol>
    <a:firstCol>
      <a:tcTxStyle b="on"/>
      <a:tcStyle>
        <a:tcBdr>
          <a:right>
            <a:lnRef idx="2">
              <a:schemeClr val="lt1"/>
            </a:lnRef>
          </a:right>
        </a:tcBdr>
      </a:tcStyle>
    </a:firstCol>
    <a:lastRow>
      <a:tcTxStyle b="on"/>
      <a:tcStyle>
        <a:tcBdr>
          <a:top>
            <a:lnRef idx="2">
              <a:schemeClr val="lt1"/>
            </a:lnRef>
          </a:top>
        </a:tcBdr>
        <a:fill>
          <a:noFill/>
        </a:fill>
      </a:tcStyle>
    </a:lastRow>
    <a:seCell>
      <a:tcStyle>
        <a:tcBdr>
          <a:left>
            <a:ln>
              <a:noFill/>
            </a:ln>
          </a:left>
          <a:top>
            <a:ln>
              <a:noFill/>
            </a:ln>
          </a:top>
        </a:tcBdr>
      </a:tcStyle>
    </a:seCell>
    <a:swCell>
      <a:tcStyle>
        <a:tcBdr>
          <a:right>
            <a:ln>
              <a:noFill/>
            </a:ln>
          </a:right>
          <a:top>
            <a:ln>
              <a:noFill/>
            </a:ln>
          </a:top>
        </a:tcBdr>
      </a:tcStyle>
    </a:swCell>
    <a:firstRow>
      <a:tcTxStyle b="on"/>
      <a:tcStyle>
        <a:tcBdr>
          <a:bottom>
            <a:lnRef idx="3">
              <a:schemeClr val="lt1"/>
            </a:lnRef>
          </a:bottom>
        </a:tcBdr>
        <a:fill>
          <a:noFill/>
        </a:fill>
      </a:tcStyle>
    </a:firstRow>
    <a:neCell>
      <a:tcStyle>
        <a:tcBdr>
          <a:bottom>
            <a:ln>
              <a:noFill/>
            </a:ln>
          </a:bottom>
        </a:tcBdr>
      </a:tcStyle>
    </a:neCel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368" autoAdjust="0"/>
    <p:restoredTop sz="94660"/>
  </p:normalViewPr>
  <p:slideViewPr>
    <p:cSldViewPr>
      <p:cViewPr varScale="1">
        <p:scale>
          <a:sx n="74" d="100"/>
          <a:sy n="74" d="100"/>
        </p:scale>
        <p:origin x="-1056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viewProps" Target="viewProps.xml"/><Relationship Id="rId5" Type="http://schemas.openxmlformats.org/officeDocument/2006/relationships/slide" Target="slides/slide4.xml"/><Relationship Id="rId10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notesMaster" Target="notesMasters/notesMaster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CF98A8CF-A723-4152-B5DA-32AE72BA484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F91929D-711F-474A-A915-3EB5D8D267EB}">
      <dgm:prSet phldrT="[Text]" custT="1"/>
      <dgm:spPr/>
      <dgm:t>
        <a:bodyPr/>
        <a:lstStyle/>
        <a:p>
          <a:r>
            <a:rPr lang="cs-CZ" sz="3600" i="1" dirty="0" smtClean="0">
              <a:solidFill>
                <a:srgbClr val="FF0000"/>
              </a:solidFill>
            </a:rPr>
            <a:t/>
          </a:r>
          <a:br>
            <a:rPr lang="cs-CZ" sz="3600" i="1" dirty="0" smtClean="0">
              <a:solidFill>
                <a:srgbClr val="FF0000"/>
              </a:solidFill>
            </a:rPr>
          </a:br>
          <a:r>
            <a:rPr lang="cs-CZ" sz="3600" i="1" dirty="0" smtClean="0">
              <a:solidFill>
                <a:srgbClr val="FF0000"/>
              </a:solidFill>
            </a:rPr>
            <a:t>MĚ</a:t>
          </a:r>
          <a:r>
            <a:rPr lang="cs-CZ" sz="3600" dirty="0" smtClean="0"/>
            <a:t> </a:t>
          </a:r>
          <a:r>
            <a:rPr lang="cs-CZ" sz="3600" dirty="0" smtClean="0">
              <a:solidFill>
                <a:schemeClr val="tx1"/>
              </a:solidFill>
            </a:rPr>
            <a:t>se píše tam, kde v jiném tvaru téhož slova píšeme </a:t>
          </a:r>
          <a:r>
            <a:rPr lang="cs-CZ" sz="3600" dirty="0" smtClean="0"/>
            <a:t>-</a:t>
          </a:r>
          <a:r>
            <a:rPr lang="cs-CZ" sz="3600" dirty="0" smtClean="0">
              <a:solidFill>
                <a:srgbClr val="FF0000"/>
              </a:solidFill>
            </a:rPr>
            <a:t>m</a:t>
          </a:r>
          <a:r>
            <a:rPr lang="cs-CZ" sz="3600" dirty="0" smtClean="0"/>
            <a:t>-. </a:t>
          </a:r>
          <a:endParaRPr lang="cs-CZ" sz="3600" dirty="0"/>
        </a:p>
      </dgm:t>
    </dgm:pt>
    <dgm:pt modelId="{C11E2F75-11BD-4BC7-A69E-B68729FCA2C7}" type="parTrans" cxnId="{06FF71BC-0C37-4606-B166-7AD41E937507}">
      <dgm:prSet/>
      <dgm:spPr/>
      <dgm:t>
        <a:bodyPr/>
        <a:lstStyle/>
        <a:p>
          <a:endParaRPr lang="cs-CZ"/>
        </a:p>
      </dgm:t>
    </dgm:pt>
    <dgm:pt modelId="{499E468C-9098-495D-AD17-E0B18C8FDF82}" type="sibTrans" cxnId="{06FF71BC-0C37-4606-B166-7AD41E937507}">
      <dgm:prSet/>
      <dgm:spPr/>
      <dgm:t>
        <a:bodyPr/>
        <a:lstStyle/>
        <a:p>
          <a:endParaRPr lang="cs-CZ"/>
        </a:p>
      </dgm:t>
    </dgm:pt>
    <dgm:pt modelId="{CA0D15F9-6EB4-49DC-9364-A58DC18EE591}">
      <dgm:prSet phldrT="[Text]"/>
      <dgm:spPr/>
      <dgm:t>
        <a:bodyPr/>
        <a:lstStyle/>
        <a:p>
          <a:r>
            <a:rPr lang="cs-CZ" dirty="0" smtClean="0"/>
            <a:t>soukromě</a:t>
          </a:r>
        </a:p>
        <a:p>
          <a:r>
            <a:rPr lang="cs-CZ" dirty="0" smtClean="0">
              <a:solidFill>
                <a:schemeClr val="tx1"/>
              </a:solidFill>
            </a:rPr>
            <a:t>(soukromí)</a:t>
          </a:r>
          <a:endParaRPr lang="cs-CZ" dirty="0">
            <a:solidFill>
              <a:schemeClr val="tx1"/>
            </a:solidFill>
          </a:endParaRPr>
        </a:p>
      </dgm:t>
    </dgm:pt>
    <dgm:pt modelId="{5B665FC8-1B98-4266-A8EE-2748D6D036BC}" type="parTrans" cxnId="{8406F256-B682-4B13-8E52-19E4F7C2B495}">
      <dgm:prSet/>
      <dgm:spPr/>
      <dgm:t>
        <a:bodyPr/>
        <a:lstStyle/>
        <a:p>
          <a:endParaRPr lang="cs-CZ"/>
        </a:p>
      </dgm:t>
    </dgm:pt>
    <dgm:pt modelId="{B8E51283-1E56-460F-A0E3-50C8A75D2482}" type="sibTrans" cxnId="{8406F256-B682-4B13-8E52-19E4F7C2B495}">
      <dgm:prSet/>
      <dgm:spPr/>
      <dgm:t>
        <a:bodyPr/>
        <a:lstStyle/>
        <a:p>
          <a:endParaRPr lang="cs-CZ"/>
        </a:p>
      </dgm:t>
    </dgm:pt>
    <dgm:pt modelId="{23846983-84E8-4A04-9065-31F84B2578A2}">
      <dgm:prSet phldrT="[Text]"/>
      <dgm:spPr/>
      <dgm:t>
        <a:bodyPr/>
        <a:lstStyle/>
        <a:p>
          <a:r>
            <a:rPr lang="cs-CZ" dirty="0" smtClean="0"/>
            <a:t>rozuměl</a:t>
          </a:r>
        </a:p>
        <a:p>
          <a:r>
            <a:rPr lang="cs-CZ" dirty="0" smtClean="0">
              <a:solidFill>
                <a:schemeClr val="tx1"/>
              </a:solidFill>
            </a:rPr>
            <a:t>(rozumí)</a:t>
          </a:r>
          <a:endParaRPr lang="cs-CZ" dirty="0">
            <a:solidFill>
              <a:schemeClr val="tx1"/>
            </a:solidFill>
          </a:endParaRPr>
        </a:p>
      </dgm:t>
    </dgm:pt>
    <dgm:pt modelId="{9461C44F-2251-4299-B588-71C96EEDE81A}" type="parTrans" cxnId="{EE162310-2374-4070-8C5D-76FE821A0EDF}">
      <dgm:prSet/>
      <dgm:spPr/>
      <dgm:t>
        <a:bodyPr/>
        <a:lstStyle/>
        <a:p>
          <a:endParaRPr lang="cs-CZ"/>
        </a:p>
      </dgm:t>
    </dgm:pt>
    <dgm:pt modelId="{F1C6A9A9-6210-4A15-8C89-F291BC6FA81A}" type="sibTrans" cxnId="{EE162310-2374-4070-8C5D-76FE821A0EDF}">
      <dgm:prSet/>
      <dgm:spPr/>
      <dgm:t>
        <a:bodyPr/>
        <a:lstStyle/>
        <a:p>
          <a:endParaRPr lang="cs-CZ"/>
        </a:p>
      </dgm:t>
    </dgm:pt>
    <dgm:pt modelId="{41975A5E-2EDD-4461-9824-05BE270A192B}">
      <dgm:prSet phldrT="[Text]"/>
      <dgm:spPr/>
      <dgm:t>
        <a:bodyPr/>
        <a:lstStyle/>
        <a:p>
          <a:r>
            <a:rPr lang="cs-CZ" dirty="0" smtClean="0"/>
            <a:t>zřejmě</a:t>
          </a:r>
        </a:p>
        <a:p>
          <a:r>
            <a:rPr lang="cs-CZ" dirty="0" smtClean="0">
              <a:solidFill>
                <a:schemeClr val="tx1"/>
              </a:solidFill>
            </a:rPr>
            <a:t>(zřejmý)</a:t>
          </a:r>
          <a:endParaRPr lang="cs-CZ" dirty="0">
            <a:solidFill>
              <a:schemeClr val="tx1"/>
            </a:solidFill>
          </a:endParaRPr>
        </a:p>
      </dgm:t>
    </dgm:pt>
    <dgm:pt modelId="{3AF908C0-D228-4B37-BB1E-E9AEA5EB6018}" type="parTrans" cxnId="{B8FBA988-6979-46AD-98AB-A5D8BCEC94C4}">
      <dgm:prSet/>
      <dgm:spPr/>
      <dgm:t>
        <a:bodyPr/>
        <a:lstStyle/>
        <a:p>
          <a:endParaRPr lang="cs-CZ"/>
        </a:p>
      </dgm:t>
    </dgm:pt>
    <dgm:pt modelId="{89CE4508-EA4D-4395-8125-A3A752449544}" type="sibTrans" cxnId="{B8FBA988-6979-46AD-98AB-A5D8BCEC94C4}">
      <dgm:prSet/>
      <dgm:spPr/>
      <dgm:t>
        <a:bodyPr/>
        <a:lstStyle/>
        <a:p>
          <a:endParaRPr lang="cs-CZ"/>
        </a:p>
      </dgm:t>
    </dgm:pt>
    <dgm:pt modelId="{072577A9-D7CB-4595-AEA2-1562E8E3FEC1}" type="pres">
      <dgm:prSet presAssocID="{CF98A8CF-A723-4152-B5DA-32AE72BA484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4F3D035-CA43-4529-BF06-AC03D4F27D4D}" type="pres">
      <dgm:prSet presAssocID="{CF91929D-711F-474A-A915-3EB5D8D267EB}" presName="hierRoot1" presStyleCnt="0">
        <dgm:presLayoutVars>
          <dgm:hierBranch val="init"/>
        </dgm:presLayoutVars>
      </dgm:prSet>
      <dgm:spPr/>
    </dgm:pt>
    <dgm:pt modelId="{333D5914-0C6E-4B93-9592-34EB95C0E7F7}" type="pres">
      <dgm:prSet presAssocID="{CF91929D-711F-474A-A915-3EB5D8D267EB}" presName="rootComposite1" presStyleCnt="0"/>
      <dgm:spPr/>
    </dgm:pt>
    <dgm:pt modelId="{7804878F-5EA2-4D5C-82BC-5CA8919882B9}" type="pres">
      <dgm:prSet presAssocID="{CF91929D-711F-474A-A915-3EB5D8D267EB}" presName="rootText1" presStyleLbl="node0" presStyleIdx="0" presStyleCnt="1" custScaleX="342046" custScaleY="156503" custLinFactNeighborX="1151" custLinFactNeighborY="-7280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74F3D23-555A-47FB-B2D3-92ADF11ED191}" type="pres">
      <dgm:prSet presAssocID="{CF91929D-711F-474A-A915-3EB5D8D267EB}" presName="rootConnector1" presStyleLbl="node1" presStyleIdx="0" presStyleCnt="0"/>
      <dgm:spPr/>
      <dgm:t>
        <a:bodyPr/>
        <a:lstStyle/>
        <a:p>
          <a:endParaRPr lang="cs-CZ"/>
        </a:p>
      </dgm:t>
    </dgm:pt>
    <dgm:pt modelId="{2819312B-E9CA-4DC7-871E-4B0435C07E9D}" type="pres">
      <dgm:prSet presAssocID="{CF91929D-711F-474A-A915-3EB5D8D267EB}" presName="hierChild2" presStyleCnt="0"/>
      <dgm:spPr/>
    </dgm:pt>
    <dgm:pt modelId="{EF4210FC-BA35-43D9-A0AE-F0E327BDDA97}" type="pres">
      <dgm:prSet presAssocID="{5B665FC8-1B98-4266-A8EE-2748D6D036BC}" presName="Name37" presStyleLbl="parChTrans1D2" presStyleIdx="0" presStyleCnt="3"/>
      <dgm:spPr/>
      <dgm:t>
        <a:bodyPr/>
        <a:lstStyle/>
        <a:p>
          <a:endParaRPr lang="cs-CZ"/>
        </a:p>
      </dgm:t>
    </dgm:pt>
    <dgm:pt modelId="{CA162026-EA4A-4CC2-9BF7-C945E68C09B2}" type="pres">
      <dgm:prSet presAssocID="{CA0D15F9-6EB4-49DC-9364-A58DC18EE591}" presName="hierRoot2" presStyleCnt="0">
        <dgm:presLayoutVars>
          <dgm:hierBranch val="init"/>
        </dgm:presLayoutVars>
      </dgm:prSet>
      <dgm:spPr/>
    </dgm:pt>
    <dgm:pt modelId="{63C7B461-5709-479A-9D07-1B0DAB8CF646}" type="pres">
      <dgm:prSet presAssocID="{CA0D15F9-6EB4-49DC-9364-A58DC18EE591}" presName="rootComposite" presStyleCnt="0"/>
      <dgm:spPr/>
    </dgm:pt>
    <dgm:pt modelId="{461C1E65-9425-4A4A-82E8-C1C1A7A0E677}" type="pres">
      <dgm:prSet presAssocID="{CA0D15F9-6EB4-49DC-9364-A58DC18EE591}" presName="rootText" presStyleLbl="node2" presStyleIdx="0" presStyleCnt="3" custScaleX="11746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D1B16F2-D00E-43CC-BA97-3890763C865E}" type="pres">
      <dgm:prSet presAssocID="{CA0D15F9-6EB4-49DC-9364-A58DC18EE591}" presName="rootConnector" presStyleLbl="node2" presStyleIdx="0" presStyleCnt="3"/>
      <dgm:spPr/>
      <dgm:t>
        <a:bodyPr/>
        <a:lstStyle/>
        <a:p>
          <a:endParaRPr lang="cs-CZ"/>
        </a:p>
      </dgm:t>
    </dgm:pt>
    <dgm:pt modelId="{87D8F65E-E341-4EC7-99D4-4C83B5456623}" type="pres">
      <dgm:prSet presAssocID="{CA0D15F9-6EB4-49DC-9364-A58DC18EE591}" presName="hierChild4" presStyleCnt="0"/>
      <dgm:spPr/>
    </dgm:pt>
    <dgm:pt modelId="{E512C073-182E-4A00-9185-BB2270D10351}" type="pres">
      <dgm:prSet presAssocID="{CA0D15F9-6EB4-49DC-9364-A58DC18EE591}" presName="hierChild5" presStyleCnt="0"/>
      <dgm:spPr/>
    </dgm:pt>
    <dgm:pt modelId="{9762A0A5-08E3-41DE-AA55-7E88F45041E5}" type="pres">
      <dgm:prSet presAssocID="{9461C44F-2251-4299-B588-71C96EEDE81A}" presName="Name37" presStyleLbl="parChTrans1D2" presStyleIdx="1" presStyleCnt="3"/>
      <dgm:spPr/>
      <dgm:t>
        <a:bodyPr/>
        <a:lstStyle/>
        <a:p>
          <a:endParaRPr lang="cs-CZ"/>
        </a:p>
      </dgm:t>
    </dgm:pt>
    <dgm:pt modelId="{2372D5A7-209C-477F-B146-32A9E37B777E}" type="pres">
      <dgm:prSet presAssocID="{23846983-84E8-4A04-9065-31F84B2578A2}" presName="hierRoot2" presStyleCnt="0">
        <dgm:presLayoutVars>
          <dgm:hierBranch val="init"/>
        </dgm:presLayoutVars>
      </dgm:prSet>
      <dgm:spPr/>
    </dgm:pt>
    <dgm:pt modelId="{F65D83A1-E521-436D-BC1C-95788DC2EC58}" type="pres">
      <dgm:prSet presAssocID="{23846983-84E8-4A04-9065-31F84B2578A2}" presName="rootComposite" presStyleCnt="0"/>
      <dgm:spPr/>
    </dgm:pt>
    <dgm:pt modelId="{F9A90A8A-E597-4C1A-93F1-AE6B22A7FDCE}" type="pres">
      <dgm:prSet presAssocID="{23846983-84E8-4A04-9065-31F84B2578A2}" presName="rootText" presStyleLbl="node2" presStyleIdx="1" presStyleCnt="3" custScaleX="11810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E1FB931-61DB-45C6-9A0F-DCAB7C1DA19D}" type="pres">
      <dgm:prSet presAssocID="{23846983-84E8-4A04-9065-31F84B2578A2}" presName="rootConnector" presStyleLbl="node2" presStyleIdx="1" presStyleCnt="3"/>
      <dgm:spPr/>
      <dgm:t>
        <a:bodyPr/>
        <a:lstStyle/>
        <a:p>
          <a:endParaRPr lang="cs-CZ"/>
        </a:p>
      </dgm:t>
    </dgm:pt>
    <dgm:pt modelId="{463EC6C7-67D7-47B7-97A9-4571E46FF9ED}" type="pres">
      <dgm:prSet presAssocID="{23846983-84E8-4A04-9065-31F84B2578A2}" presName="hierChild4" presStyleCnt="0"/>
      <dgm:spPr/>
    </dgm:pt>
    <dgm:pt modelId="{2A842CE5-2807-4911-8190-123E82C527E0}" type="pres">
      <dgm:prSet presAssocID="{23846983-84E8-4A04-9065-31F84B2578A2}" presName="hierChild5" presStyleCnt="0"/>
      <dgm:spPr/>
    </dgm:pt>
    <dgm:pt modelId="{CC3128AA-B7BD-4173-9E4F-EAD8CBC7AB57}" type="pres">
      <dgm:prSet presAssocID="{3AF908C0-D228-4B37-BB1E-E9AEA5EB6018}" presName="Name37" presStyleLbl="parChTrans1D2" presStyleIdx="2" presStyleCnt="3"/>
      <dgm:spPr/>
      <dgm:t>
        <a:bodyPr/>
        <a:lstStyle/>
        <a:p>
          <a:endParaRPr lang="cs-CZ"/>
        </a:p>
      </dgm:t>
    </dgm:pt>
    <dgm:pt modelId="{024C199B-7833-4C4E-941E-574D1C407688}" type="pres">
      <dgm:prSet presAssocID="{41975A5E-2EDD-4461-9824-05BE270A192B}" presName="hierRoot2" presStyleCnt="0">
        <dgm:presLayoutVars>
          <dgm:hierBranch val="init"/>
        </dgm:presLayoutVars>
      </dgm:prSet>
      <dgm:spPr/>
    </dgm:pt>
    <dgm:pt modelId="{CA8E7317-91B4-4DD5-A537-CF5A9510C637}" type="pres">
      <dgm:prSet presAssocID="{41975A5E-2EDD-4461-9824-05BE270A192B}" presName="rootComposite" presStyleCnt="0"/>
      <dgm:spPr/>
    </dgm:pt>
    <dgm:pt modelId="{1E96AAD5-B509-40B5-9C78-7A2D1680089E}" type="pres">
      <dgm:prSet presAssocID="{41975A5E-2EDD-4461-9824-05BE270A192B}" presName="rootText" presStyleLbl="node2" presStyleIdx="2" presStyleCnt="3" custScaleX="11270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B522472-1CB4-455A-A774-B3EB6C4B06F6}" type="pres">
      <dgm:prSet presAssocID="{41975A5E-2EDD-4461-9824-05BE270A192B}" presName="rootConnector" presStyleLbl="node2" presStyleIdx="2" presStyleCnt="3"/>
      <dgm:spPr/>
      <dgm:t>
        <a:bodyPr/>
        <a:lstStyle/>
        <a:p>
          <a:endParaRPr lang="cs-CZ"/>
        </a:p>
      </dgm:t>
    </dgm:pt>
    <dgm:pt modelId="{D1AC9675-46FA-4505-A0C9-465AF40FFE9E}" type="pres">
      <dgm:prSet presAssocID="{41975A5E-2EDD-4461-9824-05BE270A192B}" presName="hierChild4" presStyleCnt="0"/>
      <dgm:spPr/>
    </dgm:pt>
    <dgm:pt modelId="{65B46FD8-02A4-4D0D-8526-B3A2D8E5D91C}" type="pres">
      <dgm:prSet presAssocID="{41975A5E-2EDD-4461-9824-05BE270A192B}" presName="hierChild5" presStyleCnt="0"/>
      <dgm:spPr/>
    </dgm:pt>
    <dgm:pt modelId="{6232EE25-A401-415C-AC98-9EAAC39F63AC}" type="pres">
      <dgm:prSet presAssocID="{CF91929D-711F-474A-A915-3EB5D8D267EB}" presName="hierChild3" presStyleCnt="0"/>
      <dgm:spPr/>
    </dgm:pt>
  </dgm:ptLst>
  <dgm:cxnLst>
    <dgm:cxn modelId="{C41B5994-0695-42E7-B9BB-2656F5AC15F8}" type="presOf" srcId="{CA0D15F9-6EB4-49DC-9364-A58DC18EE591}" destId="{461C1E65-9425-4A4A-82E8-C1C1A7A0E677}" srcOrd="0" destOrd="0" presId="urn:microsoft.com/office/officeart/2005/8/layout/orgChart1"/>
    <dgm:cxn modelId="{8AA29463-D363-4DF4-9DEB-F57E32D515D8}" type="presOf" srcId="{3AF908C0-D228-4B37-BB1E-E9AEA5EB6018}" destId="{CC3128AA-B7BD-4173-9E4F-EAD8CBC7AB57}" srcOrd="0" destOrd="0" presId="urn:microsoft.com/office/officeart/2005/8/layout/orgChart1"/>
    <dgm:cxn modelId="{1B295167-6882-479B-BE7A-BB52B5940481}" type="presOf" srcId="{23846983-84E8-4A04-9065-31F84B2578A2}" destId="{F9A90A8A-E597-4C1A-93F1-AE6B22A7FDCE}" srcOrd="0" destOrd="0" presId="urn:microsoft.com/office/officeart/2005/8/layout/orgChart1"/>
    <dgm:cxn modelId="{8989A2FD-5C83-4922-B366-AC473361DC35}" type="presOf" srcId="{CF91929D-711F-474A-A915-3EB5D8D267EB}" destId="{374F3D23-555A-47FB-B2D3-92ADF11ED191}" srcOrd="1" destOrd="0" presId="urn:microsoft.com/office/officeart/2005/8/layout/orgChart1"/>
    <dgm:cxn modelId="{1F54675D-8C82-46A9-A37C-BC4A14F29FF8}" type="presOf" srcId="{9461C44F-2251-4299-B588-71C96EEDE81A}" destId="{9762A0A5-08E3-41DE-AA55-7E88F45041E5}" srcOrd="0" destOrd="0" presId="urn:microsoft.com/office/officeart/2005/8/layout/orgChart1"/>
    <dgm:cxn modelId="{BAAFF1AE-4947-46AB-BCFE-863FE9664D97}" type="presOf" srcId="{41975A5E-2EDD-4461-9824-05BE270A192B}" destId="{1E96AAD5-B509-40B5-9C78-7A2D1680089E}" srcOrd="0" destOrd="0" presId="urn:microsoft.com/office/officeart/2005/8/layout/orgChart1"/>
    <dgm:cxn modelId="{B8FBA988-6979-46AD-98AB-A5D8BCEC94C4}" srcId="{CF91929D-711F-474A-A915-3EB5D8D267EB}" destId="{41975A5E-2EDD-4461-9824-05BE270A192B}" srcOrd="2" destOrd="0" parTransId="{3AF908C0-D228-4B37-BB1E-E9AEA5EB6018}" sibTransId="{89CE4508-EA4D-4395-8125-A3A752449544}"/>
    <dgm:cxn modelId="{8406F256-B682-4B13-8E52-19E4F7C2B495}" srcId="{CF91929D-711F-474A-A915-3EB5D8D267EB}" destId="{CA0D15F9-6EB4-49DC-9364-A58DC18EE591}" srcOrd="0" destOrd="0" parTransId="{5B665FC8-1B98-4266-A8EE-2748D6D036BC}" sibTransId="{B8E51283-1E56-460F-A0E3-50C8A75D2482}"/>
    <dgm:cxn modelId="{EE162310-2374-4070-8C5D-76FE821A0EDF}" srcId="{CF91929D-711F-474A-A915-3EB5D8D267EB}" destId="{23846983-84E8-4A04-9065-31F84B2578A2}" srcOrd="1" destOrd="0" parTransId="{9461C44F-2251-4299-B588-71C96EEDE81A}" sibTransId="{F1C6A9A9-6210-4A15-8C89-F291BC6FA81A}"/>
    <dgm:cxn modelId="{20FE3AAA-FFB9-41E7-9696-74CA8EF33776}" type="presOf" srcId="{23846983-84E8-4A04-9065-31F84B2578A2}" destId="{1E1FB931-61DB-45C6-9A0F-DCAB7C1DA19D}" srcOrd="1" destOrd="0" presId="urn:microsoft.com/office/officeart/2005/8/layout/orgChart1"/>
    <dgm:cxn modelId="{D91AA179-00A8-497F-BA01-178B9275BAEF}" type="presOf" srcId="{CF98A8CF-A723-4152-B5DA-32AE72BA484C}" destId="{072577A9-D7CB-4595-AEA2-1562E8E3FEC1}" srcOrd="0" destOrd="0" presId="urn:microsoft.com/office/officeart/2005/8/layout/orgChart1"/>
    <dgm:cxn modelId="{71DB6DE9-9322-404B-93CC-B1FDDAA1FA6B}" type="presOf" srcId="{41975A5E-2EDD-4461-9824-05BE270A192B}" destId="{DB522472-1CB4-455A-A774-B3EB6C4B06F6}" srcOrd="1" destOrd="0" presId="urn:microsoft.com/office/officeart/2005/8/layout/orgChart1"/>
    <dgm:cxn modelId="{06FF71BC-0C37-4606-B166-7AD41E937507}" srcId="{CF98A8CF-A723-4152-B5DA-32AE72BA484C}" destId="{CF91929D-711F-474A-A915-3EB5D8D267EB}" srcOrd="0" destOrd="0" parTransId="{C11E2F75-11BD-4BC7-A69E-B68729FCA2C7}" sibTransId="{499E468C-9098-495D-AD17-E0B18C8FDF82}"/>
    <dgm:cxn modelId="{2E861A4C-BF91-44D3-A811-0EE00FF55233}" type="presOf" srcId="{CA0D15F9-6EB4-49DC-9364-A58DC18EE591}" destId="{BD1B16F2-D00E-43CC-BA97-3890763C865E}" srcOrd="1" destOrd="0" presId="urn:microsoft.com/office/officeart/2005/8/layout/orgChart1"/>
    <dgm:cxn modelId="{18083043-7365-48C8-977C-010B2A051829}" type="presOf" srcId="{5B665FC8-1B98-4266-A8EE-2748D6D036BC}" destId="{EF4210FC-BA35-43D9-A0AE-F0E327BDDA97}" srcOrd="0" destOrd="0" presId="urn:microsoft.com/office/officeart/2005/8/layout/orgChart1"/>
    <dgm:cxn modelId="{E7501AA2-89D3-41F9-BC00-A6C8CC4BF580}" type="presOf" srcId="{CF91929D-711F-474A-A915-3EB5D8D267EB}" destId="{7804878F-5EA2-4D5C-82BC-5CA8919882B9}" srcOrd="0" destOrd="0" presId="urn:microsoft.com/office/officeart/2005/8/layout/orgChart1"/>
    <dgm:cxn modelId="{B44BC5BF-2AD8-4108-BC50-EB6B910F9181}" type="presParOf" srcId="{072577A9-D7CB-4595-AEA2-1562E8E3FEC1}" destId="{F4F3D035-CA43-4529-BF06-AC03D4F27D4D}" srcOrd="0" destOrd="0" presId="urn:microsoft.com/office/officeart/2005/8/layout/orgChart1"/>
    <dgm:cxn modelId="{C194B924-A441-4F31-A18A-D70F97BB7BED}" type="presParOf" srcId="{F4F3D035-CA43-4529-BF06-AC03D4F27D4D}" destId="{333D5914-0C6E-4B93-9592-34EB95C0E7F7}" srcOrd="0" destOrd="0" presId="urn:microsoft.com/office/officeart/2005/8/layout/orgChart1"/>
    <dgm:cxn modelId="{A1B0774A-7595-462D-AAFB-4728C59F7E69}" type="presParOf" srcId="{333D5914-0C6E-4B93-9592-34EB95C0E7F7}" destId="{7804878F-5EA2-4D5C-82BC-5CA8919882B9}" srcOrd="0" destOrd="0" presId="urn:microsoft.com/office/officeart/2005/8/layout/orgChart1"/>
    <dgm:cxn modelId="{F5D3BEF2-123C-43F0-9B47-0A3AF72A5572}" type="presParOf" srcId="{333D5914-0C6E-4B93-9592-34EB95C0E7F7}" destId="{374F3D23-555A-47FB-B2D3-92ADF11ED191}" srcOrd="1" destOrd="0" presId="urn:microsoft.com/office/officeart/2005/8/layout/orgChart1"/>
    <dgm:cxn modelId="{1B54B74C-C591-4DC5-AA90-37CE94580D7D}" type="presParOf" srcId="{F4F3D035-CA43-4529-BF06-AC03D4F27D4D}" destId="{2819312B-E9CA-4DC7-871E-4B0435C07E9D}" srcOrd="1" destOrd="0" presId="urn:microsoft.com/office/officeart/2005/8/layout/orgChart1"/>
    <dgm:cxn modelId="{7B701F0A-C73C-45C4-BEDE-1C41A5A24FA5}" type="presParOf" srcId="{2819312B-E9CA-4DC7-871E-4B0435C07E9D}" destId="{EF4210FC-BA35-43D9-A0AE-F0E327BDDA97}" srcOrd="0" destOrd="0" presId="urn:microsoft.com/office/officeart/2005/8/layout/orgChart1"/>
    <dgm:cxn modelId="{437CAE24-3B03-4C0E-9D39-6FDD675B478F}" type="presParOf" srcId="{2819312B-E9CA-4DC7-871E-4B0435C07E9D}" destId="{CA162026-EA4A-4CC2-9BF7-C945E68C09B2}" srcOrd="1" destOrd="0" presId="urn:microsoft.com/office/officeart/2005/8/layout/orgChart1"/>
    <dgm:cxn modelId="{EAF4E7CA-05EE-4717-9C81-DFD2F25E5E5E}" type="presParOf" srcId="{CA162026-EA4A-4CC2-9BF7-C945E68C09B2}" destId="{63C7B461-5709-479A-9D07-1B0DAB8CF646}" srcOrd="0" destOrd="0" presId="urn:microsoft.com/office/officeart/2005/8/layout/orgChart1"/>
    <dgm:cxn modelId="{CC82E217-768F-40AF-ACFC-898683C62F07}" type="presParOf" srcId="{63C7B461-5709-479A-9D07-1B0DAB8CF646}" destId="{461C1E65-9425-4A4A-82E8-C1C1A7A0E677}" srcOrd="0" destOrd="0" presId="urn:microsoft.com/office/officeart/2005/8/layout/orgChart1"/>
    <dgm:cxn modelId="{219C1C15-2866-4A40-B300-8DC37BF05123}" type="presParOf" srcId="{63C7B461-5709-479A-9D07-1B0DAB8CF646}" destId="{BD1B16F2-D00E-43CC-BA97-3890763C865E}" srcOrd="1" destOrd="0" presId="urn:microsoft.com/office/officeart/2005/8/layout/orgChart1"/>
    <dgm:cxn modelId="{BEC6CFC2-845F-42BA-831E-73E4D65474E4}" type="presParOf" srcId="{CA162026-EA4A-4CC2-9BF7-C945E68C09B2}" destId="{87D8F65E-E341-4EC7-99D4-4C83B5456623}" srcOrd="1" destOrd="0" presId="urn:microsoft.com/office/officeart/2005/8/layout/orgChart1"/>
    <dgm:cxn modelId="{0F3ED4C6-BA96-4A08-8368-A5CE6A36F679}" type="presParOf" srcId="{CA162026-EA4A-4CC2-9BF7-C945E68C09B2}" destId="{E512C073-182E-4A00-9185-BB2270D10351}" srcOrd="2" destOrd="0" presId="urn:microsoft.com/office/officeart/2005/8/layout/orgChart1"/>
    <dgm:cxn modelId="{60B63D53-2E1C-4B66-9D4A-600DD3AF385D}" type="presParOf" srcId="{2819312B-E9CA-4DC7-871E-4B0435C07E9D}" destId="{9762A0A5-08E3-41DE-AA55-7E88F45041E5}" srcOrd="2" destOrd="0" presId="urn:microsoft.com/office/officeart/2005/8/layout/orgChart1"/>
    <dgm:cxn modelId="{B3A5C7C3-E1DE-48A2-8C55-0F6ECB31B9C3}" type="presParOf" srcId="{2819312B-E9CA-4DC7-871E-4B0435C07E9D}" destId="{2372D5A7-209C-477F-B146-32A9E37B777E}" srcOrd="3" destOrd="0" presId="urn:microsoft.com/office/officeart/2005/8/layout/orgChart1"/>
    <dgm:cxn modelId="{B7C43E2E-B075-427C-AD0F-EF07E490B2AE}" type="presParOf" srcId="{2372D5A7-209C-477F-B146-32A9E37B777E}" destId="{F65D83A1-E521-436D-BC1C-95788DC2EC58}" srcOrd="0" destOrd="0" presId="urn:microsoft.com/office/officeart/2005/8/layout/orgChart1"/>
    <dgm:cxn modelId="{2A55B1C5-DE08-4753-BC6B-044E267AC826}" type="presParOf" srcId="{F65D83A1-E521-436D-BC1C-95788DC2EC58}" destId="{F9A90A8A-E597-4C1A-93F1-AE6B22A7FDCE}" srcOrd="0" destOrd="0" presId="urn:microsoft.com/office/officeart/2005/8/layout/orgChart1"/>
    <dgm:cxn modelId="{F29356EC-AECA-4ED9-A626-012B816434A8}" type="presParOf" srcId="{F65D83A1-E521-436D-BC1C-95788DC2EC58}" destId="{1E1FB931-61DB-45C6-9A0F-DCAB7C1DA19D}" srcOrd="1" destOrd="0" presId="urn:microsoft.com/office/officeart/2005/8/layout/orgChart1"/>
    <dgm:cxn modelId="{A8CE56E8-8010-4884-90A3-9C5EA68E4457}" type="presParOf" srcId="{2372D5A7-209C-477F-B146-32A9E37B777E}" destId="{463EC6C7-67D7-47B7-97A9-4571E46FF9ED}" srcOrd="1" destOrd="0" presId="urn:microsoft.com/office/officeart/2005/8/layout/orgChart1"/>
    <dgm:cxn modelId="{E1735CAA-43E3-4D14-BB2B-9D4CF41F93B9}" type="presParOf" srcId="{2372D5A7-209C-477F-B146-32A9E37B777E}" destId="{2A842CE5-2807-4911-8190-123E82C527E0}" srcOrd="2" destOrd="0" presId="urn:microsoft.com/office/officeart/2005/8/layout/orgChart1"/>
    <dgm:cxn modelId="{84685408-9D40-467D-8057-3EC501761894}" type="presParOf" srcId="{2819312B-E9CA-4DC7-871E-4B0435C07E9D}" destId="{CC3128AA-B7BD-4173-9E4F-EAD8CBC7AB57}" srcOrd="4" destOrd="0" presId="urn:microsoft.com/office/officeart/2005/8/layout/orgChart1"/>
    <dgm:cxn modelId="{4423F4B6-3A7E-4614-AC72-3947C47FBB54}" type="presParOf" srcId="{2819312B-E9CA-4DC7-871E-4B0435C07E9D}" destId="{024C199B-7833-4C4E-941E-574D1C407688}" srcOrd="5" destOrd="0" presId="urn:microsoft.com/office/officeart/2005/8/layout/orgChart1"/>
    <dgm:cxn modelId="{07107C4B-2192-4557-9737-6FF85B935F1E}" type="presParOf" srcId="{024C199B-7833-4C4E-941E-574D1C407688}" destId="{CA8E7317-91B4-4DD5-A537-CF5A9510C637}" srcOrd="0" destOrd="0" presId="urn:microsoft.com/office/officeart/2005/8/layout/orgChart1"/>
    <dgm:cxn modelId="{66F68835-06D7-4F94-9DEC-EFCFDD99F087}" type="presParOf" srcId="{CA8E7317-91B4-4DD5-A537-CF5A9510C637}" destId="{1E96AAD5-B509-40B5-9C78-7A2D1680089E}" srcOrd="0" destOrd="0" presId="urn:microsoft.com/office/officeart/2005/8/layout/orgChart1"/>
    <dgm:cxn modelId="{06798FEA-5022-4780-842D-77DD47F034FA}" type="presParOf" srcId="{CA8E7317-91B4-4DD5-A537-CF5A9510C637}" destId="{DB522472-1CB4-455A-A774-B3EB6C4B06F6}" srcOrd="1" destOrd="0" presId="urn:microsoft.com/office/officeart/2005/8/layout/orgChart1"/>
    <dgm:cxn modelId="{6AF33260-B497-41D1-8E8D-7111BD7350FB}" type="presParOf" srcId="{024C199B-7833-4C4E-941E-574D1C407688}" destId="{D1AC9675-46FA-4505-A0C9-465AF40FFE9E}" srcOrd="1" destOrd="0" presId="urn:microsoft.com/office/officeart/2005/8/layout/orgChart1"/>
    <dgm:cxn modelId="{A90C00D0-70CC-4BDD-AD22-2A994417520A}" type="presParOf" srcId="{024C199B-7833-4C4E-941E-574D1C407688}" destId="{65B46FD8-02A4-4D0D-8526-B3A2D8E5D91C}" srcOrd="2" destOrd="0" presId="urn:microsoft.com/office/officeart/2005/8/layout/orgChart1"/>
    <dgm:cxn modelId="{71579D8D-3B51-451C-A527-BDEC93578524}" type="presParOf" srcId="{F4F3D035-CA43-4529-BF06-AC03D4F27D4D}" destId="{6232EE25-A401-415C-AC98-9EAAC39F63A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CF98A8CF-A723-4152-B5DA-32AE72BA484C}" type="doc">
      <dgm:prSet loTypeId="urn:microsoft.com/office/officeart/2005/8/layout/orgChart1" loCatId="hierarchy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cs-CZ"/>
        </a:p>
      </dgm:t>
    </dgm:pt>
    <dgm:pt modelId="{CF91929D-711F-474A-A915-3EB5D8D267EB}">
      <dgm:prSet phldrT="[Text]" custT="1"/>
      <dgm:spPr/>
      <dgm:t>
        <a:bodyPr/>
        <a:lstStyle/>
        <a:p>
          <a:r>
            <a:rPr lang="cs-CZ" sz="3600" i="1" dirty="0" smtClean="0">
              <a:solidFill>
                <a:srgbClr val="FF0000"/>
              </a:solidFill>
            </a:rPr>
            <a:t/>
          </a:r>
          <a:br>
            <a:rPr lang="cs-CZ" sz="3600" i="1" dirty="0" smtClean="0">
              <a:solidFill>
                <a:srgbClr val="FF0000"/>
              </a:solidFill>
            </a:rPr>
          </a:br>
          <a:r>
            <a:rPr lang="cs-CZ" sz="3600" i="1" dirty="0" smtClean="0">
              <a:solidFill>
                <a:srgbClr val="FF0000"/>
              </a:solidFill>
            </a:rPr>
            <a:t>MNĚ</a:t>
          </a:r>
          <a:r>
            <a:rPr lang="cs-CZ" sz="3600" dirty="0" smtClean="0"/>
            <a:t> </a:t>
          </a:r>
          <a:r>
            <a:rPr lang="cs-CZ" sz="3600" dirty="0" smtClean="0">
              <a:solidFill>
                <a:schemeClr val="tx1"/>
              </a:solidFill>
            </a:rPr>
            <a:t>se píše tam, kde v jiném tvaru téhož slova píšeme </a:t>
          </a:r>
          <a:r>
            <a:rPr lang="cs-CZ" sz="3600" dirty="0" smtClean="0"/>
            <a:t>-</a:t>
          </a:r>
          <a:r>
            <a:rPr lang="cs-CZ" sz="3600" dirty="0" err="1" smtClean="0">
              <a:solidFill>
                <a:srgbClr val="FF0000"/>
              </a:solidFill>
            </a:rPr>
            <a:t>mn</a:t>
          </a:r>
          <a:r>
            <a:rPr lang="cs-CZ" sz="3600" dirty="0" smtClean="0"/>
            <a:t>-. </a:t>
          </a:r>
          <a:endParaRPr lang="cs-CZ" sz="3600" dirty="0"/>
        </a:p>
      </dgm:t>
    </dgm:pt>
    <dgm:pt modelId="{C11E2F75-11BD-4BC7-A69E-B68729FCA2C7}" type="parTrans" cxnId="{06FF71BC-0C37-4606-B166-7AD41E937507}">
      <dgm:prSet/>
      <dgm:spPr/>
      <dgm:t>
        <a:bodyPr/>
        <a:lstStyle/>
        <a:p>
          <a:endParaRPr lang="cs-CZ"/>
        </a:p>
      </dgm:t>
    </dgm:pt>
    <dgm:pt modelId="{499E468C-9098-495D-AD17-E0B18C8FDF82}" type="sibTrans" cxnId="{06FF71BC-0C37-4606-B166-7AD41E937507}">
      <dgm:prSet/>
      <dgm:spPr/>
      <dgm:t>
        <a:bodyPr/>
        <a:lstStyle/>
        <a:p>
          <a:endParaRPr lang="cs-CZ"/>
        </a:p>
      </dgm:t>
    </dgm:pt>
    <dgm:pt modelId="{CA0D15F9-6EB4-49DC-9364-A58DC18EE591}">
      <dgm:prSet phldrT="[Text]"/>
      <dgm:spPr/>
      <dgm:t>
        <a:bodyPr/>
        <a:lstStyle/>
        <a:p>
          <a:r>
            <a:rPr lang="cs-CZ" dirty="0" smtClean="0"/>
            <a:t>skromně</a:t>
          </a:r>
        </a:p>
        <a:p>
          <a:r>
            <a:rPr lang="cs-CZ" dirty="0" smtClean="0">
              <a:solidFill>
                <a:schemeClr val="tx1"/>
              </a:solidFill>
            </a:rPr>
            <a:t>(skromný)</a:t>
          </a:r>
          <a:endParaRPr lang="cs-CZ" dirty="0">
            <a:solidFill>
              <a:schemeClr val="tx1"/>
            </a:solidFill>
          </a:endParaRPr>
        </a:p>
      </dgm:t>
    </dgm:pt>
    <dgm:pt modelId="{5B665FC8-1B98-4266-A8EE-2748D6D036BC}" type="parTrans" cxnId="{8406F256-B682-4B13-8E52-19E4F7C2B495}">
      <dgm:prSet/>
      <dgm:spPr/>
      <dgm:t>
        <a:bodyPr/>
        <a:lstStyle/>
        <a:p>
          <a:endParaRPr lang="cs-CZ"/>
        </a:p>
      </dgm:t>
    </dgm:pt>
    <dgm:pt modelId="{B8E51283-1E56-460F-A0E3-50C8A75D2482}" type="sibTrans" cxnId="{8406F256-B682-4B13-8E52-19E4F7C2B495}">
      <dgm:prSet/>
      <dgm:spPr/>
      <dgm:t>
        <a:bodyPr/>
        <a:lstStyle/>
        <a:p>
          <a:endParaRPr lang="cs-CZ"/>
        </a:p>
      </dgm:t>
    </dgm:pt>
    <dgm:pt modelId="{23846983-84E8-4A04-9065-31F84B2578A2}">
      <dgm:prSet phldrT="[Text]"/>
      <dgm:spPr/>
      <dgm:t>
        <a:bodyPr/>
        <a:lstStyle/>
        <a:p>
          <a:r>
            <a:rPr lang="cs-CZ" dirty="0" smtClean="0"/>
            <a:t>domněnka</a:t>
          </a:r>
        </a:p>
        <a:p>
          <a:r>
            <a:rPr lang="cs-CZ" dirty="0" smtClean="0">
              <a:solidFill>
                <a:schemeClr val="tx1"/>
              </a:solidFill>
            </a:rPr>
            <a:t>(domnívat)</a:t>
          </a:r>
          <a:endParaRPr lang="cs-CZ" dirty="0">
            <a:solidFill>
              <a:schemeClr val="tx1"/>
            </a:solidFill>
          </a:endParaRPr>
        </a:p>
      </dgm:t>
    </dgm:pt>
    <dgm:pt modelId="{9461C44F-2251-4299-B588-71C96EEDE81A}" type="parTrans" cxnId="{EE162310-2374-4070-8C5D-76FE821A0EDF}">
      <dgm:prSet/>
      <dgm:spPr/>
      <dgm:t>
        <a:bodyPr/>
        <a:lstStyle/>
        <a:p>
          <a:endParaRPr lang="cs-CZ"/>
        </a:p>
      </dgm:t>
    </dgm:pt>
    <dgm:pt modelId="{F1C6A9A9-6210-4A15-8C89-F291BC6FA81A}" type="sibTrans" cxnId="{EE162310-2374-4070-8C5D-76FE821A0EDF}">
      <dgm:prSet/>
      <dgm:spPr/>
      <dgm:t>
        <a:bodyPr/>
        <a:lstStyle/>
        <a:p>
          <a:endParaRPr lang="cs-CZ"/>
        </a:p>
      </dgm:t>
    </dgm:pt>
    <dgm:pt modelId="{41975A5E-2EDD-4461-9824-05BE270A192B}">
      <dgm:prSet phldrT="[Text]"/>
      <dgm:spPr/>
      <dgm:t>
        <a:bodyPr/>
        <a:lstStyle/>
        <a:p>
          <a:r>
            <a:rPr lang="cs-CZ" dirty="0" smtClean="0"/>
            <a:t>jemně</a:t>
          </a:r>
        </a:p>
        <a:p>
          <a:r>
            <a:rPr lang="cs-CZ" dirty="0" smtClean="0">
              <a:solidFill>
                <a:schemeClr val="tx1"/>
              </a:solidFill>
            </a:rPr>
            <a:t>(jemný)</a:t>
          </a:r>
          <a:endParaRPr lang="cs-CZ" dirty="0">
            <a:solidFill>
              <a:schemeClr val="tx1"/>
            </a:solidFill>
          </a:endParaRPr>
        </a:p>
      </dgm:t>
    </dgm:pt>
    <dgm:pt modelId="{3AF908C0-D228-4B37-BB1E-E9AEA5EB6018}" type="parTrans" cxnId="{B8FBA988-6979-46AD-98AB-A5D8BCEC94C4}">
      <dgm:prSet/>
      <dgm:spPr/>
      <dgm:t>
        <a:bodyPr/>
        <a:lstStyle/>
        <a:p>
          <a:endParaRPr lang="cs-CZ"/>
        </a:p>
      </dgm:t>
    </dgm:pt>
    <dgm:pt modelId="{89CE4508-EA4D-4395-8125-A3A752449544}" type="sibTrans" cxnId="{B8FBA988-6979-46AD-98AB-A5D8BCEC94C4}">
      <dgm:prSet/>
      <dgm:spPr/>
      <dgm:t>
        <a:bodyPr/>
        <a:lstStyle/>
        <a:p>
          <a:endParaRPr lang="cs-CZ"/>
        </a:p>
      </dgm:t>
    </dgm:pt>
    <dgm:pt modelId="{072577A9-D7CB-4595-AEA2-1562E8E3FEC1}" type="pres">
      <dgm:prSet presAssocID="{CF98A8CF-A723-4152-B5DA-32AE72BA484C}" presName="hierChild1" presStyleCnt="0">
        <dgm:presLayoutVars>
          <dgm:orgChart val="1"/>
          <dgm:chPref val="1"/>
          <dgm:dir/>
          <dgm:animOne val="branch"/>
          <dgm:animLvl val="lvl"/>
          <dgm:resizeHandles/>
        </dgm:presLayoutVars>
      </dgm:prSet>
      <dgm:spPr/>
      <dgm:t>
        <a:bodyPr/>
        <a:lstStyle/>
        <a:p>
          <a:endParaRPr lang="cs-CZ"/>
        </a:p>
      </dgm:t>
    </dgm:pt>
    <dgm:pt modelId="{F4F3D035-CA43-4529-BF06-AC03D4F27D4D}" type="pres">
      <dgm:prSet presAssocID="{CF91929D-711F-474A-A915-3EB5D8D267EB}" presName="hierRoot1" presStyleCnt="0">
        <dgm:presLayoutVars>
          <dgm:hierBranch val="init"/>
        </dgm:presLayoutVars>
      </dgm:prSet>
      <dgm:spPr/>
    </dgm:pt>
    <dgm:pt modelId="{333D5914-0C6E-4B93-9592-34EB95C0E7F7}" type="pres">
      <dgm:prSet presAssocID="{CF91929D-711F-474A-A915-3EB5D8D267EB}" presName="rootComposite1" presStyleCnt="0"/>
      <dgm:spPr/>
    </dgm:pt>
    <dgm:pt modelId="{7804878F-5EA2-4D5C-82BC-5CA8919882B9}" type="pres">
      <dgm:prSet presAssocID="{CF91929D-711F-474A-A915-3EB5D8D267EB}" presName="rootText1" presStyleLbl="node0" presStyleIdx="0" presStyleCnt="1" custScaleX="388258" custScaleY="156503" custLinFactY="-21150" custLinFactNeighborX="195" custLinFactNeighborY="-100000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374F3D23-555A-47FB-B2D3-92ADF11ED191}" type="pres">
      <dgm:prSet presAssocID="{CF91929D-711F-474A-A915-3EB5D8D267EB}" presName="rootConnector1" presStyleLbl="node1" presStyleIdx="0" presStyleCnt="0"/>
      <dgm:spPr/>
      <dgm:t>
        <a:bodyPr/>
        <a:lstStyle/>
        <a:p>
          <a:endParaRPr lang="cs-CZ"/>
        </a:p>
      </dgm:t>
    </dgm:pt>
    <dgm:pt modelId="{2819312B-E9CA-4DC7-871E-4B0435C07E9D}" type="pres">
      <dgm:prSet presAssocID="{CF91929D-711F-474A-A915-3EB5D8D267EB}" presName="hierChild2" presStyleCnt="0"/>
      <dgm:spPr/>
    </dgm:pt>
    <dgm:pt modelId="{EF4210FC-BA35-43D9-A0AE-F0E327BDDA97}" type="pres">
      <dgm:prSet presAssocID="{5B665FC8-1B98-4266-A8EE-2748D6D036BC}" presName="Name37" presStyleLbl="parChTrans1D2" presStyleIdx="0" presStyleCnt="3"/>
      <dgm:spPr/>
      <dgm:t>
        <a:bodyPr/>
        <a:lstStyle/>
        <a:p>
          <a:endParaRPr lang="cs-CZ"/>
        </a:p>
      </dgm:t>
    </dgm:pt>
    <dgm:pt modelId="{CA162026-EA4A-4CC2-9BF7-C945E68C09B2}" type="pres">
      <dgm:prSet presAssocID="{CA0D15F9-6EB4-49DC-9364-A58DC18EE591}" presName="hierRoot2" presStyleCnt="0">
        <dgm:presLayoutVars>
          <dgm:hierBranch val="init"/>
        </dgm:presLayoutVars>
      </dgm:prSet>
      <dgm:spPr/>
    </dgm:pt>
    <dgm:pt modelId="{63C7B461-5709-479A-9D07-1B0DAB8CF646}" type="pres">
      <dgm:prSet presAssocID="{CA0D15F9-6EB4-49DC-9364-A58DC18EE591}" presName="rootComposite" presStyleCnt="0"/>
      <dgm:spPr/>
    </dgm:pt>
    <dgm:pt modelId="{461C1E65-9425-4A4A-82E8-C1C1A7A0E677}" type="pres">
      <dgm:prSet presAssocID="{CA0D15F9-6EB4-49DC-9364-A58DC18EE591}" presName="rootText" presStyleLbl="node2" presStyleIdx="0" presStyleCnt="3" custScaleX="11746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BD1B16F2-D00E-43CC-BA97-3890763C865E}" type="pres">
      <dgm:prSet presAssocID="{CA0D15F9-6EB4-49DC-9364-A58DC18EE591}" presName="rootConnector" presStyleLbl="node2" presStyleIdx="0" presStyleCnt="3"/>
      <dgm:spPr/>
      <dgm:t>
        <a:bodyPr/>
        <a:lstStyle/>
        <a:p>
          <a:endParaRPr lang="cs-CZ"/>
        </a:p>
      </dgm:t>
    </dgm:pt>
    <dgm:pt modelId="{87D8F65E-E341-4EC7-99D4-4C83B5456623}" type="pres">
      <dgm:prSet presAssocID="{CA0D15F9-6EB4-49DC-9364-A58DC18EE591}" presName="hierChild4" presStyleCnt="0"/>
      <dgm:spPr/>
    </dgm:pt>
    <dgm:pt modelId="{E512C073-182E-4A00-9185-BB2270D10351}" type="pres">
      <dgm:prSet presAssocID="{CA0D15F9-6EB4-49DC-9364-A58DC18EE591}" presName="hierChild5" presStyleCnt="0"/>
      <dgm:spPr/>
    </dgm:pt>
    <dgm:pt modelId="{9762A0A5-08E3-41DE-AA55-7E88F45041E5}" type="pres">
      <dgm:prSet presAssocID="{9461C44F-2251-4299-B588-71C96EEDE81A}" presName="Name37" presStyleLbl="parChTrans1D2" presStyleIdx="1" presStyleCnt="3"/>
      <dgm:spPr/>
      <dgm:t>
        <a:bodyPr/>
        <a:lstStyle/>
        <a:p>
          <a:endParaRPr lang="cs-CZ"/>
        </a:p>
      </dgm:t>
    </dgm:pt>
    <dgm:pt modelId="{2372D5A7-209C-477F-B146-32A9E37B777E}" type="pres">
      <dgm:prSet presAssocID="{23846983-84E8-4A04-9065-31F84B2578A2}" presName="hierRoot2" presStyleCnt="0">
        <dgm:presLayoutVars>
          <dgm:hierBranch val="init"/>
        </dgm:presLayoutVars>
      </dgm:prSet>
      <dgm:spPr/>
    </dgm:pt>
    <dgm:pt modelId="{F65D83A1-E521-436D-BC1C-95788DC2EC58}" type="pres">
      <dgm:prSet presAssocID="{23846983-84E8-4A04-9065-31F84B2578A2}" presName="rootComposite" presStyleCnt="0"/>
      <dgm:spPr/>
    </dgm:pt>
    <dgm:pt modelId="{F9A90A8A-E597-4C1A-93F1-AE6B22A7FDCE}" type="pres">
      <dgm:prSet presAssocID="{23846983-84E8-4A04-9065-31F84B2578A2}" presName="rootText" presStyleLbl="node2" presStyleIdx="1" presStyleCnt="3" custScaleX="118103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1E1FB931-61DB-45C6-9A0F-DCAB7C1DA19D}" type="pres">
      <dgm:prSet presAssocID="{23846983-84E8-4A04-9065-31F84B2578A2}" presName="rootConnector" presStyleLbl="node2" presStyleIdx="1" presStyleCnt="3"/>
      <dgm:spPr/>
      <dgm:t>
        <a:bodyPr/>
        <a:lstStyle/>
        <a:p>
          <a:endParaRPr lang="cs-CZ"/>
        </a:p>
      </dgm:t>
    </dgm:pt>
    <dgm:pt modelId="{463EC6C7-67D7-47B7-97A9-4571E46FF9ED}" type="pres">
      <dgm:prSet presAssocID="{23846983-84E8-4A04-9065-31F84B2578A2}" presName="hierChild4" presStyleCnt="0"/>
      <dgm:spPr/>
    </dgm:pt>
    <dgm:pt modelId="{2A842CE5-2807-4911-8190-123E82C527E0}" type="pres">
      <dgm:prSet presAssocID="{23846983-84E8-4A04-9065-31F84B2578A2}" presName="hierChild5" presStyleCnt="0"/>
      <dgm:spPr/>
    </dgm:pt>
    <dgm:pt modelId="{CC3128AA-B7BD-4173-9E4F-EAD8CBC7AB57}" type="pres">
      <dgm:prSet presAssocID="{3AF908C0-D228-4B37-BB1E-E9AEA5EB6018}" presName="Name37" presStyleLbl="parChTrans1D2" presStyleIdx="2" presStyleCnt="3"/>
      <dgm:spPr/>
      <dgm:t>
        <a:bodyPr/>
        <a:lstStyle/>
        <a:p>
          <a:endParaRPr lang="cs-CZ"/>
        </a:p>
      </dgm:t>
    </dgm:pt>
    <dgm:pt modelId="{024C199B-7833-4C4E-941E-574D1C407688}" type="pres">
      <dgm:prSet presAssocID="{41975A5E-2EDD-4461-9824-05BE270A192B}" presName="hierRoot2" presStyleCnt="0">
        <dgm:presLayoutVars>
          <dgm:hierBranch val="init"/>
        </dgm:presLayoutVars>
      </dgm:prSet>
      <dgm:spPr/>
    </dgm:pt>
    <dgm:pt modelId="{CA8E7317-91B4-4DD5-A537-CF5A9510C637}" type="pres">
      <dgm:prSet presAssocID="{41975A5E-2EDD-4461-9824-05BE270A192B}" presName="rootComposite" presStyleCnt="0"/>
      <dgm:spPr/>
    </dgm:pt>
    <dgm:pt modelId="{1E96AAD5-B509-40B5-9C78-7A2D1680089E}" type="pres">
      <dgm:prSet presAssocID="{41975A5E-2EDD-4461-9824-05BE270A192B}" presName="rootText" presStyleLbl="node2" presStyleIdx="2" presStyleCnt="3" custScaleX="112707">
        <dgm:presLayoutVars>
          <dgm:chPref val="3"/>
        </dgm:presLayoutVars>
      </dgm:prSet>
      <dgm:spPr/>
      <dgm:t>
        <a:bodyPr/>
        <a:lstStyle/>
        <a:p>
          <a:endParaRPr lang="cs-CZ"/>
        </a:p>
      </dgm:t>
    </dgm:pt>
    <dgm:pt modelId="{DB522472-1CB4-455A-A774-B3EB6C4B06F6}" type="pres">
      <dgm:prSet presAssocID="{41975A5E-2EDD-4461-9824-05BE270A192B}" presName="rootConnector" presStyleLbl="node2" presStyleIdx="2" presStyleCnt="3"/>
      <dgm:spPr/>
      <dgm:t>
        <a:bodyPr/>
        <a:lstStyle/>
        <a:p>
          <a:endParaRPr lang="cs-CZ"/>
        </a:p>
      </dgm:t>
    </dgm:pt>
    <dgm:pt modelId="{D1AC9675-46FA-4505-A0C9-465AF40FFE9E}" type="pres">
      <dgm:prSet presAssocID="{41975A5E-2EDD-4461-9824-05BE270A192B}" presName="hierChild4" presStyleCnt="0"/>
      <dgm:spPr/>
    </dgm:pt>
    <dgm:pt modelId="{65B46FD8-02A4-4D0D-8526-B3A2D8E5D91C}" type="pres">
      <dgm:prSet presAssocID="{41975A5E-2EDD-4461-9824-05BE270A192B}" presName="hierChild5" presStyleCnt="0"/>
      <dgm:spPr/>
    </dgm:pt>
    <dgm:pt modelId="{6232EE25-A401-415C-AC98-9EAAC39F63AC}" type="pres">
      <dgm:prSet presAssocID="{CF91929D-711F-474A-A915-3EB5D8D267EB}" presName="hierChild3" presStyleCnt="0"/>
      <dgm:spPr/>
    </dgm:pt>
  </dgm:ptLst>
  <dgm:cxnLst>
    <dgm:cxn modelId="{5BB41D3B-20C3-4DFB-8F1F-46D8D4B95AD9}" type="presOf" srcId="{CF91929D-711F-474A-A915-3EB5D8D267EB}" destId="{7804878F-5EA2-4D5C-82BC-5CA8919882B9}" srcOrd="0" destOrd="0" presId="urn:microsoft.com/office/officeart/2005/8/layout/orgChart1"/>
    <dgm:cxn modelId="{EFD73F7E-3399-4FC8-9F89-278AC89F78AB}" type="presOf" srcId="{3AF908C0-D228-4B37-BB1E-E9AEA5EB6018}" destId="{CC3128AA-B7BD-4173-9E4F-EAD8CBC7AB57}" srcOrd="0" destOrd="0" presId="urn:microsoft.com/office/officeart/2005/8/layout/orgChart1"/>
    <dgm:cxn modelId="{467ACEF5-25BB-431E-84DE-88256D7AB717}" type="presOf" srcId="{CF98A8CF-A723-4152-B5DA-32AE72BA484C}" destId="{072577A9-D7CB-4595-AEA2-1562E8E3FEC1}" srcOrd="0" destOrd="0" presId="urn:microsoft.com/office/officeart/2005/8/layout/orgChart1"/>
    <dgm:cxn modelId="{47754ACE-0336-4BEF-94C0-3F4E61365E8A}" type="presOf" srcId="{23846983-84E8-4A04-9065-31F84B2578A2}" destId="{F9A90A8A-E597-4C1A-93F1-AE6B22A7FDCE}" srcOrd="0" destOrd="0" presId="urn:microsoft.com/office/officeart/2005/8/layout/orgChart1"/>
    <dgm:cxn modelId="{60432892-B4C3-46C3-B5FC-105A3783FF94}" type="presOf" srcId="{23846983-84E8-4A04-9065-31F84B2578A2}" destId="{1E1FB931-61DB-45C6-9A0F-DCAB7C1DA19D}" srcOrd="1" destOrd="0" presId="urn:microsoft.com/office/officeart/2005/8/layout/orgChart1"/>
    <dgm:cxn modelId="{8406F256-B682-4B13-8E52-19E4F7C2B495}" srcId="{CF91929D-711F-474A-A915-3EB5D8D267EB}" destId="{CA0D15F9-6EB4-49DC-9364-A58DC18EE591}" srcOrd="0" destOrd="0" parTransId="{5B665FC8-1B98-4266-A8EE-2748D6D036BC}" sibTransId="{B8E51283-1E56-460F-A0E3-50C8A75D2482}"/>
    <dgm:cxn modelId="{D8EC3F2B-C22C-40A5-841E-A701234363D8}" type="presOf" srcId="{5B665FC8-1B98-4266-A8EE-2748D6D036BC}" destId="{EF4210FC-BA35-43D9-A0AE-F0E327BDDA97}" srcOrd="0" destOrd="0" presId="urn:microsoft.com/office/officeart/2005/8/layout/orgChart1"/>
    <dgm:cxn modelId="{7962BBB9-58FD-4B6B-88CE-0D482C5CFCFC}" type="presOf" srcId="{41975A5E-2EDD-4461-9824-05BE270A192B}" destId="{DB522472-1CB4-455A-A774-B3EB6C4B06F6}" srcOrd="1" destOrd="0" presId="urn:microsoft.com/office/officeart/2005/8/layout/orgChart1"/>
    <dgm:cxn modelId="{06FF71BC-0C37-4606-B166-7AD41E937507}" srcId="{CF98A8CF-A723-4152-B5DA-32AE72BA484C}" destId="{CF91929D-711F-474A-A915-3EB5D8D267EB}" srcOrd="0" destOrd="0" parTransId="{C11E2F75-11BD-4BC7-A69E-B68729FCA2C7}" sibTransId="{499E468C-9098-495D-AD17-E0B18C8FDF82}"/>
    <dgm:cxn modelId="{EE162310-2374-4070-8C5D-76FE821A0EDF}" srcId="{CF91929D-711F-474A-A915-3EB5D8D267EB}" destId="{23846983-84E8-4A04-9065-31F84B2578A2}" srcOrd="1" destOrd="0" parTransId="{9461C44F-2251-4299-B588-71C96EEDE81A}" sibTransId="{F1C6A9A9-6210-4A15-8C89-F291BC6FA81A}"/>
    <dgm:cxn modelId="{B8FBA988-6979-46AD-98AB-A5D8BCEC94C4}" srcId="{CF91929D-711F-474A-A915-3EB5D8D267EB}" destId="{41975A5E-2EDD-4461-9824-05BE270A192B}" srcOrd="2" destOrd="0" parTransId="{3AF908C0-D228-4B37-BB1E-E9AEA5EB6018}" sibTransId="{89CE4508-EA4D-4395-8125-A3A752449544}"/>
    <dgm:cxn modelId="{44403D04-4B5D-4E92-B3B0-E625CB9CD2F4}" type="presOf" srcId="{41975A5E-2EDD-4461-9824-05BE270A192B}" destId="{1E96AAD5-B509-40B5-9C78-7A2D1680089E}" srcOrd="0" destOrd="0" presId="urn:microsoft.com/office/officeart/2005/8/layout/orgChart1"/>
    <dgm:cxn modelId="{E8969903-54A7-4F7B-A5C5-F0EFF13E3BF4}" type="presOf" srcId="{CF91929D-711F-474A-A915-3EB5D8D267EB}" destId="{374F3D23-555A-47FB-B2D3-92ADF11ED191}" srcOrd="1" destOrd="0" presId="urn:microsoft.com/office/officeart/2005/8/layout/orgChart1"/>
    <dgm:cxn modelId="{5C470635-5A3D-4C66-B95C-E8B2FF02E432}" type="presOf" srcId="{CA0D15F9-6EB4-49DC-9364-A58DC18EE591}" destId="{461C1E65-9425-4A4A-82E8-C1C1A7A0E677}" srcOrd="0" destOrd="0" presId="urn:microsoft.com/office/officeart/2005/8/layout/orgChart1"/>
    <dgm:cxn modelId="{0DFD629E-D045-45F0-AF0B-F374CCA11370}" type="presOf" srcId="{9461C44F-2251-4299-B588-71C96EEDE81A}" destId="{9762A0A5-08E3-41DE-AA55-7E88F45041E5}" srcOrd="0" destOrd="0" presId="urn:microsoft.com/office/officeart/2005/8/layout/orgChart1"/>
    <dgm:cxn modelId="{F3C98164-9859-4B92-92E7-3AB0C8C61EBD}" type="presOf" srcId="{CA0D15F9-6EB4-49DC-9364-A58DC18EE591}" destId="{BD1B16F2-D00E-43CC-BA97-3890763C865E}" srcOrd="1" destOrd="0" presId="urn:microsoft.com/office/officeart/2005/8/layout/orgChart1"/>
    <dgm:cxn modelId="{51920855-489B-4876-886E-6B8CA09B00E2}" type="presParOf" srcId="{072577A9-D7CB-4595-AEA2-1562E8E3FEC1}" destId="{F4F3D035-CA43-4529-BF06-AC03D4F27D4D}" srcOrd="0" destOrd="0" presId="urn:microsoft.com/office/officeart/2005/8/layout/orgChart1"/>
    <dgm:cxn modelId="{11B65B8B-28A6-4C25-971B-023A81F21827}" type="presParOf" srcId="{F4F3D035-CA43-4529-BF06-AC03D4F27D4D}" destId="{333D5914-0C6E-4B93-9592-34EB95C0E7F7}" srcOrd="0" destOrd="0" presId="urn:microsoft.com/office/officeart/2005/8/layout/orgChart1"/>
    <dgm:cxn modelId="{FFCBA351-D5DF-43F2-AC3F-8499F9D61AD5}" type="presParOf" srcId="{333D5914-0C6E-4B93-9592-34EB95C0E7F7}" destId="{7804878F-5EA2-4D5C-82BC-5CA8919882B9}" srcOrd="0" destOrd="0" presId="urn:microsoft.com/office/officeart/2005/8/layout/orgChart1"/>
    <dgm:cxn modelId="{B2B3F6E5-554A-4D86-AD72-DF789F2B6A4C}" type="presParOf" srcId="{333D5914-0C6E-4B93-9592-34EB95C0E7F7}" destId="{374F3D23-555A-47FB-B2D3-92ADF11ED191}" srcOrd="1" destOrd="0" presId="urn:microsoft.com/office/officeart/2005/8/layout/orgChart1"/>
    <dgm:cxn modelId="{22DE245F-3E4A-4FB5-B767-8B10DC22C79A}" type="presParOf" srcId="{F4F3D035-CA43-4529-BF06-AC03D4F27D4D}" destId="{2819312B-E9CA-4DC7-871E-4B0435C07E9D}" srcOrd="1" destOrd="0" presId="urn:microsoft.com/office/officeart/2005/8/layout/orgChart1"/>
    <dgm:cxn modelId="{84BFB4B4-9D25-4175-8CB5-FCED63E59D11}" type="presParOf" srcId="{2819312B-E9CA-4DC7-871E-4B0435C07E9D}" destId="{EF4210FC-BA35-43D9-A0AE-F0E327BDDA97}" srcOrd="0" destOrd="0" presId="urn:microsoft.com/office/officeart/2005/8/layout/orgChart1"/>
    <dgm:cxn modelId="{864C64EC-8E75-4E95-B59F-9FD601C96AF0}" type="presParOf" srcId="{2819312B-E9CA-4DC7-871E-4B0435C07E9D}" destId="{CA162026-EA4A-4CC2-9BF7-C945E68C09B2}" srcOrd="1" destOrd="0" presId="urn:microsoft.com/office/officeart/2005/8/layout/orgChart1"/>
    <dgm:cxn modelId="{421116B2-A023-42A2-B034-351F6000C535}" type="presParOf" srcId="{CA162026-EA4A-4CC2-9BF7-C945E68C09B2}" destId="{63C7B461-5709-479A-9D07-1B0DAB8CF646}" srcOrd="0" destOrd="0" presId="urn:microsoft.com/office/officeart/2005/8/layout/orgChart1"/>
    <dgm:cxn modelId="{D02F8D63-6EA4-4897-89D0-B8F3469047A2}" type="presParOf" srcId="{63C7B461-5709-479A-9D07-1B0DAB8CF646}" destId="{461C1E65-9425-4A4A-82E8-C1C1A7A0E677}" srcOrd="0" destOrd="0" presId="urn:microsoft.com/office/officeart/2005/8/layout/orgChart1"/>
    <dgm:cxn modelId="{43C454F1-5927-4A01-95CC-2A3026F289BC}" type="presParOf" srcId="{63C7B461-5709-479A-9D07-1B0DAB8CF646}" destId="{BD1B16F2-D00E-43CC-BA97-3890763C865E}" srcOrd="1" destOrd="0" presId="urn:microsoft.com/office/officeart/2005/8/layout/orgChart1"/>
    <dgm:cxn modelId="{8C7E8429-98DB-43AB-B799-CBCE74CCBF60}" type="presParOf" srcId="{CA162026-EA4A-4CC2-9BF7-C945E68C09B2}" destId="{87D8F65E-E341-4EC7-99D4-4C83B5456623}" srcOrd="1" destOrd="0" presId="urn:microsoft.com/office/officeart/2005/8/layout/orgChart1"/>
    <dgm:cxn modelId="{C9135911-1218-4C78-9832-F06843051A47}" type="presParOf" srcId="{CA162026-EA4A-4CC2-9BF7-C945E68C09B2}" destId="{E512C073-182E-4A00-9185-BB2270D10351}" srcOrd="2" destOrd="0" presId="urn:microsoft.com/office/officeart/2005/8/layout/orgChart1"/>
    <dgm:cxn modelId="{32020898-D110-4387-86EA-B097E9673C23}" type="presParOf" srcId="{2819312B-E9CA-4DC7-871E-4B0435C07E9D}" destId="{9762A0A5-08E3-41DE-AA55-7E88F45041E5}" srcOrd="2" destOrd="0" presId="urn:microsoft.com/office/officeart/2005/8/layout/orgChart1"/>
    <dgm:cxn modelId="{75A686FB-CE5F-4C90-8ACA-B64187569E6E}" type="presParOf" srcId="{2819312B-E9CA-4DC7-871E-4B0435C07E9D}" destId="{2372D5A7-209C-477F-B146-32A9E37B777E}" srcOrd="3" destOrd="0" presId="urn:microsoft.com/office/officeart/2005/8/layout/orgChart1"/>
    <dgm:cxn modelId="{47584BAE-A43B-42C6-A4FB-A3DF57B7CB39}" type="presParOf" srcId="{2372D5A7-209C-477F-B146-32A9E37B777E}" destId="{F65D83A1-E521-436D-BC1C-95788DC2EC58}" srcOrd="0" destOrd="0" presId="urn:microsoft.com/office/officeart/2005/8/layout/orgChart1"/>
    <dgm:cxn modelId="{68247E8A-BC47-4CB6-84D9-4C11CC858E2A}" type="presParOf" srcId="{F65D83A1-E521-436D-BC1C-95788DC2EC58}" destId="{F9A90A8A-E597-4C1A-93F1-AE6B22A7FDCE}" srcOrd="0" destOrd="0" presId="urn:microsoft.com/office/officeart/2005/8/layout/orgChart1"/>
    <dgm:cxn modelId="{AF263F2B-DEBD-4306-9826-BA48EF4E1C7D}" type="presParOf" srcId="{F65D83A1-E521-436D-BC1C-95788DC2EC58}" destId="{1E1FB931-61DB-45C6-9A0F-DCAB7C1DA19D}" srcOrd="1" destOrd="0" presId="urn:microsoft.com/office/officeart/2005/8/layout/orgChart1"/>
    <dgm:cxn modelId="{899BD8FC-77D8-4B45-8CC0-A98B92EA63AC}" type="presParOf" srcId="{2372D5A7-209C-477F-B146-32A9E37B777E}" destId="{463EC6C7-67D7-47B7-97A9-4571E46FF9ED}" srcOrd="1" destOrd="0" presId="urn:microsoft.com/office/officeart/2005/8/layout/orgChart1"/>
    <dgm:cxn modelId="{A01BC1F7-F2DF-433F-8E81-B65396C600AA}" type="presParOf" srcId="{2372D5A7-209C-477F-B146-32A9E37B777E}" destId="{2A842CE5-2807-4911-8190-123E82C527E0}" srcOrd="2" destOrd="0" presId="urn:microsoft.com/office/officeart/2005/8/layout/orgChart1"/>
    <dgm:cxn modelId="{6E73636F-DCC3-47C8-B879-B63C941B4916}" type="presParOf" srcId="{2819312B-E9CA-4DC7-871E-4B0435C07E9D}" destId="{CC3128AA-B7BD-4173-9E4F-EAD8CBC7AB57}" srcOrd="4" destOrd="0" presId="urn:microsoft.com/office/officeart/2005/8/layout/orgChart1"/>
    <dgm:cxn modelId="{97A41340-EC39-47CE-848F-69BABFD84884}" type="presParOf" srcId="{2819312B-E9CA-4DC7-871E-4B0435C07E9D}" destId="{024C199B-7833-4C4E-941E-574D1C407688}" srcOrd="5" destOrd="0" presId="urn:microsoft.com/office/officeart/2005/8/layout/orgChart1"/>
    <dgm:cxn modelId="{E86F947D-8F4D-498B-BBE8-6179AFBDE1D7}" type="presParOf" srcId="{024C199B-7833-4C4E-941E-574D1C407688}" destId="{CA8E7317-91B4-4DD5-A537-CF5A9510C637}" srcOrd="0" destOrd="0" presId="urn:microsoft.com/office/officeart/2005/8/layout/orgChart1"/>
    <dgm:cxn modelId="{929C0D89-74D7-42D6-B160-BAAF4F2DEE05}" type="presParOf" srcId="{CA8E7317-91B4-4DD5-A537-CF5A9510C637}" destId="{1E96AAD5-B509-40B5-9C78-7A2D1680089E}" srcOrd="0" destOrd="0" presId="urn:microsoft.com/office/officeart/2005/8/layout/orgChart1"/>
    <dgm:cxn modelId="{34D8B11D-4B2A-44C4-B266-D99C1D1CECD6}" type="presParOf" srcId="{CA8E7317-91B4-4DD5-A537-CF5A9510C637}" destId="{DB522472-1CB4-455A-A774-B3EB6C4B06F6}" srcOrd="1" destOrd="0" presId="urn:microsoft.com/office/officeart/2005/8/layout/orgChart1"/>
    <dgm:cxn modelId="{8F4AFC58-4056-4486-8066-DD037CD3A4C7}" type="presParOf" srcId="{024C199B-7833-4C4E-941E-574D1C407688}" destId="{D1AC9675-46FA-4505-A0C9-465AF40FFE9E}" srcOrd="1" destOrd="0" presId="urn:microsoft.com/office/officeart/2005/8/layout/orgChart1"/>
    <dgm:cxn modelId="{E0291DB7-4878-4D32-AE95-2C93C15C5C2E}" type="presParOf" srcId="{024C199B-7833-4C4E-941E-574D1C407688}" destId="{65B46FD8-02A4-4D0D-8526-B3A2D8E5D91C}" srcOrd="2" destOrd="0" presId="urn:microsoft.com/office/officeart/2005/8/layout/orgChart1"/>
    <dgm:cxn modelId="{F5A5231B-8B35-4142-8332-59876DFDFBF0}" type="presParOf" srcId="{F4F3D035-CA43-4529-BF06-AC03D4F27D4D}" destId="{6232EE25-A401-415C-AC98-9EAAC39F63AC}" srcOrd="2" destOrd="0" presId="urn:microsoft.com/office/officeart/2005/8/layout/orgChart1"/>
  </dgm:cxnLst>
  <dgm:bg/>
  <dgm:whole/>
  <dgm:extLst>
    <a:ext uri="http://schemas.microsoft.com/office/drawing/2008/diagram">
      <dsp:dataModelExt xmlns:dsp="http://schemas.microsoft.com/office/drawing/2008/diagram" xmlns="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3128AA-B7BD-4173-9E4F-EAD8CBC7AB57}">
      <dsp:nvSpPr>
        <dsp:cNvPr id="0" name=""/>
        <dsp:cNvSpPr/>
      </dsp:nvSpPr>
      <dsp:spPr>
        <a:xfrm>
          <a:off x="3452441" y="1455938"/>
          <a:ext cx="2419033" cy="1008879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824333"/>
              </a:lnTo>
              <a:lnTo>
                <a:pt x="2419033" y="824333"/>
              </a:lnTo>
              <a:lnTo>
                <a:pt x="2419033" y="10088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62A0A5-08E3-41DE-AA55-7E88F45041E5}">
      <dsp:nvSpPr>
        <dsp:cNvPr id="0" name=""/>
        <dsp:cNvSpPr/>
      </dsp:nvSpPr>
      <dsp:spPr>
        <a:xfrm>
          <a:off x="3406721" y="1455938"/>
          <a:ext cx="91440" cy="1008879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824333"/>
              </a:lnTo>
              <a:lnTo>
                <a:pt x="67320" y="824333"/>
              </a:lnTo>
              <a:lnTo>
                <a:pt x="67320" y="10088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4210FC-BA35-43D9-A0AE-F0E327BDDA97}">
      <dsp:nvSpPr>
        <dsp:cNvPr id="0" name=""/>
        <dsp:cNvSpPr/>
      </dsp:nvSpPr>
      <dsp:spPr>
        <a:xfrm>
          <a:off x="1034779" y="1455938"/>
          <a:ext cx="2417662" cy="1008879"/>
        </a:xfrm>
        <a:custGeom>
          <a:avLst/>
          <a:gdLst/>
          <a:ahLst/>
          <a:cxnLst/>
          <a:rect l="0" t="0" r="0" b="0"/>
          <a:pathLst>
            <a:path>
              <a:moveTo>
                <a:pt x="2417662" y="0"/>
              </a:moveTo>
              <a:lnTo>
                <a:pt x="2417662" y="824333"/>
              </a:lnTo>
              <a:lnTo>
                <a:pt x="0" y="824333"/>
              </a:lnTo>
              <a:lnTo>
                <a:pt x="0" y="1008879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04878F-5EA2-4D5C-82BC-5CA8919882B9}">
      <dsp:nvSpPr>
        <dsp:cNvPr id="0" name=""/>
        <dsp:cNvSpPr/>
      </dsp:nvSpPr>
      <dsp:spPr>
        <a:xfrm>
          <a:off x="446568" y="80602"/>
          <a:ext cx="6011746" cy="13753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i="1" kern="1200" dirty="0" smtClean="0">
              <a:solidFill>
                <a:srgbClr val="FF0000"/>
              </a:solidFill>
            </a:rPr>
            <a:t/>
          </a:r>
          <a:br>
            <a:rPr lang="cs-CZ" sz="3600" i="1" kern="1200" dirty="0" smtClean="0">
              <a:solidFill>
                <a:srgbClr val="FF0000"/>
              </a:solidFill>
            </a:rPr>
          </a:br>
          <a:r>
            <a:rPr lang="cs-CZ" sz="3600" i="1" kern="1200" dirty="0" smtClean="0">
              <a:solidFill>
                <a:srgbClr val="FF0000"/>
              </a:solidFill>
            </a:rPr>
            <a:t>MĚ</a:t>
          </a:r>
          <a:r>
            <a:rPr lang="cs-CZ" sz="3600" kern="1200" dirty="0" smtClean="0"/>
            <a:t> </a:t>
          </a:r>
          <a:r>
            <a:rPr lang="cs-CZ" sz="3600" kern="1200" dirty="0" smtClean="0">
              <a:solidFill>
                <a:schemeClr val="tx1"/>
              </a:solidFill>
            </a:rPr>
            <a:t>se píše tam, kde v jiném tvaru téhož slova píšeme </a:t>
          </a:r>
          <a:r>
            <a:rPr lang="cs-CZ" sz="3600" kern="1200" dirty="0" smtClean="0"/>
            <a:t>-</a:t>
          </a:r>
          <a:r>
            <a:rPr lang="cs-CZ" sz="3600" kern="1200" dirty="0" smtClean="0">
              <a:solidFill>
                <a:srgbClr val="FF0000"/>
              </a:solidFill>
            </a:rPr>
            <a:t>m</a:t>
          </a:r>
          <a:r>
            <a:rPr lang="cs-CZ" sz="3600" kern="1200" dirty="0" smtClean="0"/>
            <a:t>-. </a:t>
          </a:r>
          <a:endParaRPr lang="cs-CZ" sz="3600" kern="1200" dirty="0"/>
        </a:p>
      </dsp:txBody>
      <dsp:txXfrm>
        <a:off x="446568" y="80602"/>
        <a:ext cx="6011746" cy="1375335"/>
      </dsp:txXfrm>
    </dsp:sp>
    <dsp:sp modelId="{461C1E65-9425-4A4A-82E8-C1C1A7A0E677}">
      <dsp:nvSpPr>
        <dsp:cNvPr id="0" name=""/>
        <dsp:cNvSpPr/>
      </dsp:nvSpPr>
      <dsp:spPr>
        <a:xfrm>
          <a:off x="2488" y="2464818"/>
          <a:ext cx="2064581" cy="878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soukromě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solidFill>
                <a:schemeClr val="tx1"/>
              </a:solidFill>
            </a:rPr>
            <a:t>(soukromí)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2488" y="2464818"/>
        <a:ext cx="2064581" cy="878792"/>
      </dsp:txXfrm>
    </dsp:sp>
    <dsp:sp modelId="{F9A90A8A-E597-4C1A-93F1-AE6B22A7FDCE}">
      <dsp:nvSpPr>
        <dsp:cNvPr id="0" name=""/>
        <dsp:cNvSpPr/>
      </dsp:nvSpPr>
      <dsp:spPr>
        <a:xfrm>
          <a:off x="2436162" y="2464818"/>
          <a:ext cx="2075759" cy="878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rozuměl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solidFill>
                <a:schemeClr val="tx1"/>
              </a:solidFill>
            </a:rPr>
            <a:t>(rozumí)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2436162" y="2464818"/>
        <a:ext cx="2075759" cy="878792"/>
      </dsp:txXfrm>
    </dsp:sp>
    <dsp:sp modelId="{1E96AAD5-B509-40B5-9C78-7A2D1680089E}">
      <dsp:nvSpPr>
        <dsp:cNvPr id="0" name=""/>
        <dsp:cNvSpPr/>
      </dsp:nvSpPr>
      <dsp:spPr>
        <a:xfrm>
          <a:off x="4881014" y="2464818"/>
          <a:ext cx="1980920" cy="878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zřejmě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solidFill>
                <a:schemeClr val="tx1"/>
              </a:solidFill>
            </a:rPr>
            <a:t>(zřejmý)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4881014" y="2464818"/>
        <a:ext cx="1980920" cy="878792"/>
      </dsp:txXfrm>
    </dsp:sp>
  </dsp:spTree>
</dsp:drawing>
</file>

<file path=ppt/diagrams/drawing2.xml><?xml version="1.0" encoding="utf-8"?>
<dsp:drawing xmlns:dgm="http://schemas.openxmlformats.org/drawingml/2006/diagram" xmlns:a="http://schemas.openxmlformats.org/drawingml/2006/main" xmlns:dsp="http://schemas.microsoft.com/office/drawing/2008/diagram">
  <dsp:spTree>
    <dsp:nvGrpSpPr>
      <dsp:cNvPr id="0" name=""/>
      <dsp:cNvGrpSpPr/>
    </dsp:nvGrpSpPr>
    <dsp:grpSpPr/>
    <dsp:sp modelId="{CC3128AA-B7BD-4173-9E4F-EAD8CBC7AB57}">
      <dsp:nvSpPr>
        <dsp:cNvPr id="0" name=""/>
        <dsp:cNvSpPr/>
      </dsp:nvSpPr>
      <dsp:spPr>
        <a:xfrm>
          <a:off x="3435639" y="1375335"/>
          <a:ext cx="2435835" cy="1089482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0" y="904935"/>
              </a:lnTo>
              <a:lnTo>
                <a:pt x="2435835" y="904935"/>
              </a:lnTo>
              <a:lnTo>
                <a:pt x="2435835" y="108948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9762A0A5-08E3-41DE-AA55-7E88F45041E5}">
      <dsp:nvSpPr>
        <dsp:cNvPr id="0" name=""/>
        <dsp:cNvSpPr/>
      </dsp:nvSpPr>
      <dsp:spPr>
        <a:xfrm>
          <a:off x="3389919" y="1375335"/>
          <a:ext cx="91440" cy="1089482"/>
        </a:xfrm>
        <a:custGeom>
          <a:avLst/>
          <a:gdLst/>
          <a:ahLst/>
          <a:cxnLst/>
          <a:rect l="0" t="0" r="0" b="0"/>
          <a:pathLst>
            <a:path>
              <a:moveTo>
                <a:pt x="45720" y="0"/>
              </a:moveTo>
              <a:lnTo>
                <a:pt x="45720" y="904935"/>
              </a:lnTo>
              <a:lnTo>
                <a:pt x="84123" y="904935"/>
              </a:lnTo>
              <a:lnTo>
                <a:pt x="84123" y="108948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EF4210FC-BA35-43D9-A0AE-F0E327BDDA97}">
      <dsp:nvSpPr>
        <dsp:cNvPr id="0" name=""/>
        <dsp:cNvSpPr/>
      </dsp:nvSpPr>
      <dsp:spPr>
        <a:xfrm>
          <a:off x="1034779" y="1375335"/>
          <a:ext cx="2400859" cy="1089482"/>
        </a:xfrm>
        <a:custGeom>
          <a:avLst/>
          <a:gdLst/>
          <a:ahLst/>
          <a:cxnLst/>
          <a:rect l="0" t="0" r="0" b="0"/>
          <a:pathLst>
            <a:path>
              <a:moveTo>
                <a:pt x="2400859" y="0"/>
              </a:moveTo>
              <a:lnTo>
                <a:pt x="2400859" y="904935"/>
              </a:lnTo>
              <a:lnTo>
                <a:pt x="0" y="904935"/>
              </a:lnTo>
              <a:lnTo>
                <a:pt x="0" y="1089482"/>
              </a:lnTo>
            </a:path>
          </a:pathLst>
        </a:custGeom>
        <a:noFill/>
        <a:ln w="254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7804878F-5EA2-4D5C-82BC-5CA8919882B9}">
      <dsp:nvSpPr>
        <dsp:cNvPr id="0" name=""/>
        <dsp:cNvSpPr/>
      </dsp:nvSpPr>
      <dsp:spPr>
        <a:xfrm>
          <a:off x="23658" y="0"/>
          <a:ext cx="6823961" cy="1375335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2860" tIns="22860" rIns="22860" bIns="22860" numCol="1" spcCol="1270" anchor="ctr" anchorCtr="0">
          <a:noAutofit/>
        </a:bodyPr>
        <a:lstStyle/>
        <a:p>
          <a:pPr lvl="0" algn="ctr" defTabSz="16002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3600" i="1" kern="1200" dirty="0" smtClean="0">
              <a:solidFill>
                <a:srgbClr val="FF0000"/>
              </a:solidFill>
            </a:rPr>
            <a:t/>
          </a:r>
          <a:br>
            <a:rPr lang="cs-CZ" sz="3600" i="1" kern="1200" dirty="0" smtClean="0">
              <a:solidFill>
                <a:srgbClr val="FF0000"/>
              </a:solidFill>
            </a:rPr>
          </a:br>
          <a:r>
            <a:rPr lang="cs-CZ" sz="3600" i="1" kern="1200" dirty="0" smtClean="0">
              <a:solidFill>
                <a:srgbClr val="FF0000"/>
              </a:solidFill>
            </a:rPr>
            <a:t>MNĚ</a:t>
          </a:r>
          <a:r>
            <a:rPr lang="cs-CZ" sz="3600" kern="1200" dirty="0" smtClean="0"/>
            <a:t> </a:t>
          </a:r>
          <a:r>
            <a:rPr lang="cs-CZ" sz="3600" kern="1200" dirty="0" smtClean="0">
              <a:solidFill>
                <a:schemeClr val="tx1"/>
              </a:solidFill>
            </a:rPr>
            <a:t>se píše tam, kde v jiném tvaru téhož slova píšeme </a:t>
          </a:r>
          <a:r>
            <a:rPr lang="cs-CZ" sz="3600" kern="1200" dirty="0" smtClean="0"/>
            <a:t>-</a:t>
          </a:r>
          <a:r>
            <a:rPr lang="cs-CZ" sz="3600" kern="1200" dirty="0" err="1" smtClean="0">
              <a:solidFill>
                <a:srgbClr val="FF0000"/>
              </a:solidFill>
            </a:rPr>
            <a:t>mn</a:t>
          </a:r>
          <a:r>
            <a:rPr lang="cs-CZ" sz="3600" kern="1200" dirty="0" smtClean="0"/>
            <a:t>-. </a:t>
          </a:r>
          <a:endParaRPr lang="cs-CZ" sz="3600" kern="1200" dirty="0"/>
        </a:p>
      </dsp:txBody>
      <dsp:txXfrm>
        <a:off x="23658" y="0"/>
        <a:ext cx="6823961" cy="1375335"/>
      </dsp:txXfrm>
    </dsp:sp>
    <dsp:sp modelId="{461C1E65-9425-4A4A-82E8-C1C1A7A0E677}">
      <dsp:nvSpPr>
        <dsp:cNvPr id="0" name=""/>
        <dsp:cNvSpPr/>
      </dsp:nvSpPr>
      <dsp:spPr>
        <a:xfrm>
          <a:off x="2488" y="2464818"/>
          <a:ext cx="2064581" cy="878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skromně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solidFill>
                <a:schemeClr val="tx1"/>
              </a:solidFill>
            </a:rPr>
            <a:t>(skromný)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2488" y="2464818"/>
        <a:ext cx="2064581" cy="878792"/>
      </dsp:txXfrm>
    </dsp:sp>
    <dsp:sp modelId="{F9A90A8A-E597-4C1A-93F1-AE6B22A7FDCE}">
      <dsp:nvSpPr>
        <dsp:cNvPr id="0" name=""/>
        <dsp:cNvSpPr/>
      </dsp:nvSpPr>
      <dsp:spPr>
        <a:xfrm>
          <a:off x="2436162" y="2464818"/>
          <a:ext cx="2075759" cy="878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domněnka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solidFill>
                <a:schemeClr val="tx1"/>
              </a:solidFill>
            </a:rPr>
            <a:t>(domnívat)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2436162" y="2464818"/>
        <a:ext cx="2075759" cy="878792"/>
      </dsp:txXfrm>
    </dsp:sp>
    <dsp:sp modelId="{1E96AAD5-B509-40B5-9C78-7A2D1680089E}">
      <dsp:nvSpPr>
        <dsp:cNvPr id="0" name=""/>
        <dsp:cNvSpPr/>
      </dsp:nvSpPr>
      <dsp:spPr>
        <a:xfrm>
          <a:off x="4881014" y="2464818"/>
          <a:ext cx="1980920" cy="878792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254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6510" tIns="16510" rIns="16510" bIns="16510" numCol="1" spcCol="1270" anchor="ctr" anchorCtr="0">
          <a:noAutofit/>
        </a:bodyPr>
        <a:lstStyle/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/>
            <a:t>jemně</a:t>
          </a:r>
        </a:p>
        <a:p>
          <a:pPr lvl="0" algn="ctr" defTabSz="11557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cs-CZ" sz="2600" kern="1200" dirty="0" smtClean="0">
              <a:solidFill>
                <a:schemeClr val="tx1"/>
              </a:solidFill>
            </a:rPr>
            <a:t>(jemný)</a:t>
          </a:r>
          <a:endParaRPr lang="cs-CZ" sz="2600" kern="1200" dirty="0">
            <a:solidFill>
              <a:schemeClr val="tx1"/>
            </a:solidFill>
          </a:endParaRPr>
        </a:p>
      </dsp:txBody>
      <dsp:txXfrm>
        <a:off x="4881014" y="2464818"/>
        <a:ext cx="1980920" cy="878792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orgChart1">
  <dgm:title val=""/>
  <dgm:desc val=""/>
  <dgm:catLst>
    <dgm:cat type="hierarchy" pri="1000"/>
    <dgm:cat type="convert" pri="6000"/>
  </dgm:catLst>
  <dgm:sampData>
    <dgm:dataModel>
      <dgm:ptLst>
        <dgm:pt modelId="0" type="doc"/>
        <dgm:pt modelId="1">
          <dgm:prSet phldr="1"/>
        </dgm:pt>
        <dgm:pt modelId="2" type="asst">
          <dgm:prSet phldr="1"/>
        </dgm:pt>
        <dgm:pt modelId="3">
          <dgm:prSet phldr="1"/>
        </dgm:pt>
        <dgm:pt modelId="4">
          <dgm:prSet phldr="1"/>
        </dgm:pt>
        <dgm:pt modelId="5">
          <dgm:prSet phldr="1"/>
        </dgm:pt>
      </dgm:ptLst>
      <dgm:cxnLst>
        <dgm:cxn modelId="5" srcId="0" destId="1" srcOrd="0" destOrd="0"/>
        <dgm:cxn modelId="6" srcId="1" destId="2" srcOrd="0" destOrd="0"/>
        <dgm:cxn modelId="7" srcId="1" destId="3" srcOrd="1" destOrd="0"/>
        <dgm:cxn modelId="8" srcId="1" destId="4" srcOrd="2" destOrd="0"/>
        <dgm:cxn modelId="9" srcId="1" destId="5" srcOrd="3" destOrd="0"/>
      </dgm:cxnLst>
      <dgm:bg/>
      <dgm:whole/>
    </dgm:dataModel>
  </dgm:sampData>
  <dgm:styleData>
    <dgm:dataModel>
      <dgm:ptLst>
        <dgm:pt modelId="0" type="doc"/>
        <dgm:pt modelId="1"/>
        <dgm:pt modelId="12"/>
        <dgm:pt modelId="13"/>
      </dgm:ptLst>
      <dgm:cxnLst>
        <dgm:cxn modelId="2" srcId="0" destId="1" srcOrd="0" destOrd="0"/>
        <dgm:cxn modelId="16" srcId="1" destId="12" srcOrd="1" destOrd="0"/>
        <dgm:cxn modelId="17" srcId="1" destId="13" srcOrd="2" destOrd="0"/>
      </dgm:cxnLst>
      <dgm:bg/>
      <dgm:whole/>
    </dgm:dataModel>
  </dgm:styleData>
  <dgm:clrData>
    <dgm:dataModel>
      <dgm:ptLst>
        <dgm:pt modelId="0" type="doc"/>
        <dgm:pt modelId="1"/>
        <dgm:pt modelId="11" type="asst"/>
        <dgm:pt modelId="12"/>
        <dgm:pt modelId="13"/>
        <dgm:pt modelId="14"/>
      </dgm:ptLst>
      <dgm:cxnLst>
        <dgm:cxn modelId="2" srcId="0" destId="1" srcOrd="0" destOrd="0"/>
        <dgm:cxn modelId="15" srcId="1" destId="11" srcOrd="0" destOrd="0"/>
        <dgm:cxn modelId="16" srcId="1" destId="12" srcOrd="1" destOrd="0"/>
        <dgm:cxn modelId="17" srcId="1" destId="13" srcOrd="2" destOrd="0"/>
        <dgm:cxn modelId="18" srcId="1" destId="14" srcOrd="2" destOrd="0"/>
      </dgm:cxnLst>
      <dgm:bg/>
      <dgm:whole/>
    </dgm:dataModel>
  </dgm:clrData>
  <dgm:layoutNode name="hierChild1">
    <dgm:varLst>
      <dgm:orgChart val="1"/>
      <dgm:chPref val="1"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w" for="des" forName="rootComposite1" refType="w" fact="10"/>
      <dgm:constr type="h" for="des" forName="rootComposite1" refType="w" refFor="des" refForName="rootComposite1" fact="0.5"/>
      <dgm:constr type="w" for="des" forName="rootComposite" refType="w" fact="10"/>
      <dgm:constr type="h" for="des" forName="rootComposite" refType="w" refFor="des" refForName="rootComposite1" fact="0.5"/>
      <dgm:constr type="w" for="des" forName="rootComposite3" refType="w" fact="10"/>
      <dgm:constr type="h" for="des" forName="rootComposite3" refType="w" refFor="des" refForName="rootComposite1" fact="0.5"/>
      <dgm:constr type="primFontSz" for="des" ptType="node" op="equ"/>
      <dgm:constr type="sp" for="des" op="equ"/>
      <dgm:constr type="sp" for="des" forName="hierRoot1" refType="w" refFor="des" refForName="rootComposite1" fact="0.21"/>
      <dgm:constr type="sp" for="des" forName="hierRoot2" refType="sp" refFor="des" refForName="hierRoot1"/>
      <dgm:constr type="sp" for="des" forName="hierRoot3" refType="sp" refFor="des" refForName="hierRoot1"/>
      <dgm:constr type="sibSp" refType="w" refFor="des" refForName="rootComposite1" fact="0.21"/>
      <dgm:constr type="sibSp" for="des" forName="hierChild2" refType="sibSp"/>
      <dgm:constr type="sibSp" for="des" forName="hierChild3" refType="sibSp"/>
      <dgm:constr type="sibSp" for="des" forName="hierChild4" refType="sibSp"/>
      <dgm:constr type="sibSp" for="des" forName="hierChild5" refType="sibSp"/>
      <dgm:constr type="sibSp" for="des" forName="hierChild6" refType="sibSp"/>
      <dgm:constr type="sibSp" for="des" forName="hierChild7" refType="sibSp"/>
      <dgm:constr type="secSibSp" refType="w" refFor="des" refForName="rootComposite1" fact="0.21"/>
      <dgm:constr type="secSibSp" for="des" forName="hierChild2" refType="secSibSp"/>
      <dgm:constr type="secSibSp" for="des" forName="hierChild3" refType="secSibSp"/>
      <dgm:constr type="secSibSp" for="des" forName="hierChild4" refType="secSibSp"/>
      <dgm:constr type="secSibSp" for="des" forName="hierChild5" refType="secSibSp"/>
      <dgm:constr type="secSibSp" for="des" forName="hierChild6" refType="secSibSp"/>
      <dgm:constr type="secSibSp" for="des" forName="hierChild7" refType="secSibSp"/>
    </dgm:constrLst>
    <dgm:ruleLst/>
    <dgm:forEach name="Name3" axis="ch">
      <dgm:forEach name="Name4" axis="self" ptType="node">
        <dgm:layoutNode name="hierRoot1">
          <dgm:varLst>
            <dgm:hierBranch val="init"/>
          </dgm:varLst>
          <dgm:choose name="Name5">
            <dgm:if name="Name6" func="var" arg="hierBranch" op="equ" val="l">
              <dgm:choose name="Name7">
                <dgm:if name="Name8" axis="ch" ptType="asst" func="cnt" op="gte" val="1">
                  <dgm:alg type="hierRoot">
                    <dgm:param type="hierAlign" val="tR"/>
                  </dgm:alg>
                  <dgm:constrLst>
                    <dgm:constr type="alignOff" val="0.65"/>
                  </dgm:constrLst>
                </dgm:if>
                <dgm:else name="Name9">
                  <dgm:alg type="hierRoot">
                    <dgm:param type="hierAlign" val="tR"/>
                  </dgm:alg>
                  <dgm:constrLst>
                    <dgm:constr type="alignOff" val="0.25"/>
                  </dgm:constrLst>
                </dgm:else>
              </dgm:choose>
            </dgm:if>
            <dgm:if name="Name10" func="var" arg="hierBranch" op="equ" val="r">
              <dgm:choose name="Name11">
                <dgm:if name="Name12" axis="ch" ptType="asst" func="cnt" op="gte" val="1">
                  <dgm:alg type="hierRoot">
                    <dgm:param type="hierAlign" val="tL"/>
                  </dgm:alg>
                  <dgm:constrLst>
                    <dgm:constr type="alignOff" val="0.65"/>
                  </dgm:constrLst>
                </dgm:if>
                <dgm:else name="Name13">
                  <dgm:alg type="hierRoot">
                    <dgm:param type="hierAlign" val="tL"/>
                  </dgm:alg>
                  <dgm:constrLst>
                    <dgm:constr type="alignOff" val="0.25"/>
                  </dgm:constrLst>
                </dgm:else>
              </dgm:choose>
            </dgm:if>
            <dgm:if name="Name14" func="var" arg="hierBranch" op="equ" val="hang">
              <dgm:alg type="hierRoot"/>
              <dgm:constrLst>
                <dgm:constr type="alignOff" val="0.65"/>
              </dgm:constrLst>
            </dgm:if>
            <dgm:else name="Name15">
              <dgm:alg type="hierRoot"/>
              <dgm:constrLst>
                <dgm:constr type="alignOff"/>
                <dgm:constr type="bendDist" for="des" ptType="parTrans" refType="sp" fact="0.5"/>
              </dgm:constrLst>
            </dgm:else>
          </dgm:choose>
          <dgm:shape xmlns:r="http://schemas.openxmlformats.org/officeDocument/2006/relationships" r:blip="">
            <dgm:adjLst/>
          </dgm:shape>
          <dgm:presOf/>
          <dgm:ruleLst/>
          <dgm:layoutNode name="rootComposite1"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hoose name="Name16">
              <dgm:if name="Name17" func="var" arg="hierBranch" op="equ" val="init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8" func="var" arg="hierBranch" op="equ" val="l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if name="Name19" func="var" arg="hierBranch" op="equ" val="r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l" for="ch" forName="rootConnector1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if>
              <dgm:else name="Name20">
                <dgm:constrLst>
                  <dgm:constr type="l" for="ch" forName="rootText1"/>
                  <dgm:constr type="t" for="ch" forName="rootText1"/>
                  <dgm:constr type="w" for="ch" forName="rootText1" refType="w"/>
                  <dgm:constr type="h" for="ch" forName="rootText1" refType="h"/>
                  <dgm:constr type="r" for="ch" forName="rootConnector1" refType="w"/>
                  <dgm:constr type="t" for="ch" forName="rootConnector1"/>
                  <dgm:constr type="w" for="ch" forName="rootConnector1" refType="w" refFor="ch" refForName="rootText1" fact="0.2"/>
                  <dgm:constr type="h" for="ch" forName="rootConnector1" refType="h" refFor="ch" refForName="rootText1"/>
                </dgm:constrLst>
              </dgm:else>
            </dgm:choose>
            <dgm:ruleLst/>
            <dgm:layoutNode name="rootText1" styleLbl="node0">
              <dgm:varLst>
                <dgm:chPref val="3"/>
              </dgm:varLst>
              <dgm:alg type="tx"/>
              <dgm:shape xmlns:r="http://schemas.openxmlformats.org/officeDocument/2006/relationships" type="rect" r:blip="">
                <dgm:adjLst/>
              </dgm:shape>
              <dgm:presOf axis="self" ptType="node" cnt="1"/>
              <dgm:constrLst>
                <dgm:constr type="primFontSz" val="65"/>
                <dgm:constr type="lMarg" refType="primFontSz" fact="0.05"/>
                <dgm:constr type="rMarg" refType="primFontSz" fact="0.05"/>
                <dgm:constr type="tMarg" refType="primFontSz" fact="0.05"/>
                <dgm:constr type="bMarg" refType="primFontSz" fact="0.05"/>
              </dgm:constrLst>
              <dgm:ruleLst>
                <dgm:rule type="primFontSz" val="5" fact="NaN" max="NaN"/>
              </dgm:ruleLst>
            </dgm:layoutNode>
            <dgm:layoutNode name="rootConnector1" moveWith="rootText1">
              <dgm:alg type="sp"/>
              <dgm:shape xmlns:r="http://schemas.openxmlformats.org/officeDocument/2006/relationships" type="rect" r:blip="" hideGeom="1">
                <dgm:adjLst/>
              </dgm:shape>
              <dgm:presOf axis="self" ptType="node" cnt="1"/>
              <dgm:constrLst/>
              <dgm:ruleLst/>
            </dgm:layoutNode>
          </dgm:layoutNode>
          <dgm:layoutNode name="hierChild2">
            <dgm:choose name="Name21">
              <dgm:if name="Name22" func="var" arg="hierBranch" op="equ" val="l">
                <dgm:alg type="hierChild">
                  <dgm:param type="chAlign" val="r"/>
                  <dgm:param type="linDir" val="fromT"/>
                </dgm:alg>
              </dgm:if>
              <dgm:if name="Name23" func="var" arg="hierBranch" op="equ" val="r">
                <dgm:alg type="hierChild">
                  <dgm:param type="chAlign" val="l"/>
                  <dgm:param type="linDir" val="fromT"/>
                </dgm:alg>
              </dgm:if>
              <dgm:if name="Name24" func="var" arg="hierBranch" op="equ" val="hang">
                <dgm:choose name="Name25">
                  <dgm:if name="Name26" func="var" arg="dir" op="equ" val="norm">
                    <dgm:alg type="hierChild">
                      <dgm:param type="chAlign" val="l"/>
                      <dgm:param type="linDir" val="fromL"/>
                      <dgm:param type="secChAlign" val="t"/>
                      <dgm:param type="secLinDir" val="fromT"/>
                    </dgm:alg>
                  </dgm:if>
                  <dgm:else name="Name27">
                    <dgm:alg type="hierChild">
                      <dgm:param type="chAlign" val="l"/>
                      <dgm:param type="linDir" val="fromR"/>
                      <dgm:param type="secChAlign" val="t"/>
                      <dgm:param type="secLinDir" val="fromT"/>
                    </dgm:alg>
                  </dgm:else>
                </dgm:choose>
              </dgm:if>
              <dgm:else name="Name28">
                <dgm:choose name="Name29">
                  <dgm:if name="Name30" func="var" arg="dir" op="equ" val="norm">
                    <dgm:alg type="hierChild"/>
                  </dgm:if>
                  <dgm:else name="Name31">
                    <dgm:alg type="hierChild">
                      <dgm:param type="linDir" val="fromR"/>
                    </dgm:alg>
                  </dgm:else>
                </dgm:choose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a" axis="ch" ptType="nonAsst">
              <dgm:forEach name="Name32" axis="precedSib" ptType="parTrans" st="-1" cnt="1">
                <dgm:choose name="Name33">
                  <dgm:if name="Name34" func="var" arg="hierBranch" op="equ" val="std">
                    <dgm:layoutNode name="Name35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tCtr"/>
                        <dgm:param type="bendPt" val="end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36" func="var" arg="hierBranch" op="equ" val="init">
                    <dgm:layoutNode name="Name37">
                      <dgm:choose name="Name38">
                        <dgm:if name="Name39" axis="self" func="depth" op="lte" val="2">
                          <dgm:alg type="conn">
                            <dgm:param type="connRout" val="bend"/>
                            <dgm:param type="dim" val="1D"/>
                            <dgm:param type="endSty" val="noArr"/>
                            <dgm:param type="begPts" val="bCtr"/>
                            <dgm:param type="endPts" val="tCtr"/>
                            <dgm:param type="bendPt" val="end"/>
                          </dgm:alg>
                        </dgm:if>
                        <dgm:else name="Name40">
                          <dgm:choose name="Name41">
                            <dgm:if name="Name42" axis="par des" func="maxDepth" op="lte" val="1">
                              <dgm:choose name="Name43">
                                <dgm:if name="Name44" axis="par ch" ptType="node asst" func="cnt" op="gte" val="1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</dgm:alg>
                                </dgm:if>
                                <dgm:else name="Name45">
                                  <dgm:alg type="conn">
                                    <dgm:param type="connRout" val="bend"/>
                                    <dgm:param type="dim" val="1D"/>
                                    <dgm:param type="endSty" val="noArr"/>
                                    <dgm:param type="begPts" val="bCtr"/>
                                    <dgm:param type="endPts" val="midL midR"/>
                                    <dgm:param type="srcNode" val="rootConnector"/>
                                  </dgm:alg>
                                </dgm:else>
                              </dgm:choose>
                            </dgm:if>
                            <dgm:else name="Name46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tCtr"/>
                                <dgm:param type="bendPt" val="end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if name="Name47" func="var" arg="hierBranch" op="equ" val="hang">
                    <dgm:layoutNode name="Name48">
                      <dgm:alg type="conn">
                        <dgm:param type="connRout" val="bend"/>
                        <dgm:param type="dim" val="1D"/>
                        <dgm:param type="endSty" val="noArr"/>
                        <dgm:param type="begPts" val="bCtr"/>
                        <dgm:param type="endPts" val="midL midR"/>
                      </dgm:alg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if>
                  <dgm:else name="Name49">
                    <dgm:layoutNode name="Name50">
                      <dgm:choose name="Name51">
                        <dgm:if name="Name52" axis="self" func="depth" op="lte" val="2">
                          <dgm:choose name="Name53">
                            <dgm:if name="Name54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5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1"/>
                              </dgm:alg>
                            </dgm:else>
                          </dgm:choose>
                        </dgm:if>
                        <dgm:else name="Name56">
                          <dgm:choose name="Name57">
                            <dgm:if name="Name58" axis="par ch" ptType="node asst" func="cnt" op="gte" val="1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</dgm:alg>
                            </dgm:if>
                            <dgm:else name="Name59">
                              <dgm:alg type="conn">
                                <dgm:param type="connRout" val="bend"/>
                                <dgm:param type="dim" val="1D"/>
                                <dgm:param type="endSty" val="noArr"/>
                                <dgm:param type="begPts" val="bCtr"/>
                                <dgm:param type="endPts" val="midL midR"/>
                                <dgm:param type="srcNode" val="rootConnector"/>
                              </dgm:alg>
                            </dgm:else>
                          </dgm:choose>
                        </dgm:else>
                      </dgm:choose>
                      <dgm:shape xmlns:r="http://schemas.openxmlformats.org/officeDocument/2006/relationships" type="conn" r:blip="" zOrderOff="-99999">
                        <dgm:adjLst/>
                      </dgm:shape>
                      <dgm:presOf axis="self"/>
                      <dgm:constrLst>
                        <dgm:constr type="begPad"/>
                        <dgm:constr type="endPad"/>
                      </dgm:constrLst>
                      <dgm:ruleLst/>
                    </dgm:layoutNode>
                  </dgm:else>
                </dgm:choose>
              </dgm:forEach>
              <dgm:layoutNode name="hierRoot2">
                <dgm:varLst>
                  <dgm:hierBranch val="init"/>
                </dgm:varLst>
                <dgm:choose name="Name60">
                  <dgm:if name="Name61" func="var" arg="hierBranch" op="equ" val="l">
                    <dgm:choose name="Name62">
                      <dgm:if name="Name63" axis="ch" ptType="asst" func="cnt" op="gte" val="1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4">
                        <dgm:alg type="hierRoot">
                          <dgm:param type="hierAlign" val="tR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5" func="var" arg="hierBranch" op="equ" val="r">
                    <dgm:choose name="Name66">
                      <dgm:if name="Name67" axis="ch" ptType="asst" func="cnt" op="g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68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25"/>
                        </dgm:constrLst>
                      </dgm:else>
                    </dgm:choose>
                  </dgm:if>
                  <dgm:if name="Name69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70" func="var" arg="hierBranch" op="equ" val="init">
                    <dgm:choose name="Name71">
                      <dgm:if name="Name72" axis="des" func="maxDepth" op="lte" val="1">
                        <dgm:choose name="Name73">
                          <dgm:if name="Name74" axis="ch" ptType="asst" func="cnt" op="gte" val="1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65"/>
                            </dgm:constrLst>
                          </dgm:if>
                          <dgm:else name="Name75">
                            <dgm:alg type="hierRoot">
                              <dgm:param type="hierAlign" val="tL"/>
                            </dgm:alg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  <dgm:constrLst>
                              <dgm:constr type="alignOff" val="0.25"/>
                            </dgm:constrLst>
                          </dgm:else>
                        </dgm:choose>
                      </dgm:if>
                      <dgm:else name="Name76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77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else>
                </dgm:choose>
                <dgm:ruleLst/>
                <dgm:layoutNode name="rootComposite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78">
                    <dgm:if name="Name79" func="var" arg="hierBranch" op="equ" val="init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0" func="var" arg="hierBranch" op="equ" val="l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if name="Name81" func="var" arg="hierBranch" op="equ" val="r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l" for="ch" forName="rootConnector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if>
                    <dgm:else name="Name82">
                      <dgm:constrLst>
                        <dgm:constr type="l" for="ch" forName="rootText"/>
                        <dgm:constr type="t" for="ch" forName="rootText"/>
                        <dgm:constr type="w" for="ch" forName="rootText" refType="w"/>
                        <dgm:constr type="h" for="ch" forName="rootText" refType="h"/>
                        <dgm:constr type="r" for="ch" forName="rootConnector" refType="w"/>
                        <dgm:constr type="t" for="ch" forName="rootConnector"/>
                        <dgm:constr type="w" for="ch" forName="rootConnector" refType="w" refFor="ch" refForName="rootText" fact="0.2"/>
                        <dgm:constr type="h" for="ch" forName="rootConnector" refType="h" refFor="ch" refForName="rootText"/>
                      </dgm:constrLst>
                    </dgm:else>
                  </dgm:choose>
                  <dgm:ruleLst/>
                  <dgm:layoutNode name="rootText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" moveWith="rootText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4">
                  <dgm:choose name="Name83">
                    <dgm:if name="Name84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85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86" func="var" arg="hierBranch" op="equ" val="hang">
                      <dgm:choose name="Name87">
                        <dgm:if name="Name88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89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90" func="var" arg="hierBranch" op="equ" val="std">
                      <dgm:choose name="Name91">
                        <dgm:if name="Name92" func="var" arg="dir" op="equ" val="norm">
                          <dgm:alg type="hierChild"/>
                        </dgm:if>
                        <dgm:else name="Name93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94" func="var" arg="hierBranch" op="equ" val="init">
                      <dgm:choose name="Name95">
                        <dgm:if name="Name96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97">
                          <dgm:choose name="Name98">
                            <dgm:if name="Name99" func="var" arg="dir" op="equ" val="norm">
                              <dgm:alg type="hierChild"/>
                            </dgm:if>
                            <dgm:else name="Name100">
                              <dgm:alg type="hierChild">
                                <dgm:param type="linDir" val="fromR"/>
                              </dgm:alg>
                            </dgm:else>
                          </dgm:choose>
                        </dgm:else>
                      </dgm:choose>
                    </dgm:if>
                    <dgm:else name="Name101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2" ref="rep2a"/>
                </dgm:layoutNode>
                <dgm:layoutNode name="hierChild5">
                  <dgm:choose name="Name103">
                    <dgm:if name="Name104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05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06" ref="rep2b"/>
                </dgm:layoutNode>
              </dgm:layoutNode>
            </dgm:forEach>
          </dgm:layoutNode>
          <dgm:layoutNode name="hierChild3">
            <dgm:choose name="Name107">
              <dgm:if name="Name108" func="var" arg="dir" op="equ" val="norm">
                <dgm:alg type="hierChild">
                  <dgm:param type="chAlign" val="l"/>
                  <dgm:param type="linDir" val="fromL"/>
                  <dgm:param type="secChAlign" val="t"/>
                  <dgm:param type="secLinDir" val="fromT"/>
                </dgm:alg>
              </dgm:if>
              <dgm:else name="Name109">
                <dgm:alg type="hierChild">
                  <dgm:param type="chAlign" val="l"/>
                  <dgm:param type="linDir" val="fromR"/>
                  <dgm:param type="secChAlign" val="t"/>
                  <dgm:param type="secLinDir" val="fromT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rep2b" axis="ch" ptType="asst">
              <dgm:forEach name="Name110" axis="precedSib" ptType="parTrans" st="-1" cnt="1">
                <dgm:layoutNode name="Name111">
                  <dgm:alg type="conn">
                    <dgm:param type="connRout" val="bend"/>
                    <dgm:param type="dim" val="1D"/>
                    <dgm:param type="endSty" val="noArr"/>
                    <dgm:param type="begPts" val="bCtr"/>
                    <dgm:param type="endPts" val="midL midR"/>
                  </dgm:alg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begPad"/>
                    <dgm:constr type="endPad"/>
                  </dgm:constrLst>
                  <dgm:ruleLst/>
                </dgm:layoutNode>
              </dgm:forEach>
              <dgm:layoutNode name="hierRoot3">
                <dgm:varLst>
                  <dgm:hierBranch val="init"/>
                </dgm:varLst>
                <dgm:choose name="Name112">
                  <dgm:if name="Name113" func="var" arg="hierBranch" op="equ" val="l">
                    <dgm:alg type="hierRoot">
                      <dgm:param type="hierAlign" val="tR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4" func="var" arg="hierBranch" op="equ" val="r">
                    <dgm:alg type="hierRoot">
                      <dgm:param type="hierAlign" val="tL"/>
                    </dgm:alg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5" func="var" arg="hierBranch" op="equ" val="hang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 val="0.65"/>
                    </dgm:constrLst>
                  </dgm:if>
                  <dgm:if name="Name116" func="var" arg="hierBranch" op="equ" val="std">
                    <dgm:alg type="hierRoot"/>
                    <dgm:shape xmlns:r="http://schemas.openxmlformats.org/officeDocument/2006/relationships" r:blip="">
                      <dgm:adjLst/>
                    </dgm:shape>
                    <dgm:presOf/>
                    <dgm:constrLst>
                      <dgm:constr type="alignOff"/>
                      <dgm:constr type="bendDist" for="des" ptType="parTrans" refType="sp" fact="0.5"/>
                    </dgm:constrLst>
                  </dgm:if>
                  <dgm:if name="Name117" func="var" arg="hierBranch" op="equ" val="init">
                    <dgm:choose name="Name118">
                      <dgm:if name="Name119" axis="des" func="maxDepth" op="lte" val="1">
                        <dgm:alg type="hierRoot">
                          <dgm:param type="hierAlign" val="tL"/>
                        </dgm:alg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 val="0.65"/>
                        </dgm:constrLst>
                      </dgm:if>
                      <dgm:else name="Name120">
                        <dgm:alg type="hierRoot"/>
                        <dgm:shape xmlns:r="http://schemas.openxmlformats.org/officeDocument/2006/relationships" r:blip="">
                          <dgm:adjLst/>
                        </dgm:shape>
                        <dgm:presOf/>
                        <dgm:constrLst>
                          <dgm:constr type="alignOff"/>
                          <dgm:constr type="bendDist" for="des" ptType="parTrans" refType="sp" fact="0.5"/>
                        </dgm:constrLst>
                      </dgm:else>
                    </dgm:choose>
                  </dgm:if>
                  <dgm:else name="Name121"/>
                </dgm:choose>
                <dgm:ruleLst/>
                <dgm:layoutNode name="rootComposite3">
                  <dgm:alg type="composite"/>
                  <dgm:shape xmlns:r="http://schemas.openxmlformats.org/officeDocument/2006/relationships" r:blip="">
                    <dgm:adjLst/>
                  </dgm:shape>
                  <dgm:presOf axis="self" ptType="node" cnt="1"/>
                  <dgm:choose name="Name122">
                    <dgm:if name="Name123" func="var" arg="hierBranch" op="equ" val="init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4" func="var" arg="hierBranch" op="equ" val="l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if name="Name125" func="var" arg="hierBranch" op="equ" val="r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l" for="ch" forName="rootConnector3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if>
                    <dgm:else name="Name126">
                      <dgm:constrLst>
                        <dgm:constr type="l" for="ch" forName="rootText3"/>
                        <dgm:constr type="t" for="ch" forName="rootText3"/>
                        <dgm:constr type="w" for="ch" forName="rootText3" refType="w"/>
                        <dgm:constr type="h" for="ch" forName="rootText3" refType="h"/>
                        <dgm:constr type="r" for="ch" forName="rootConnector3" refType="w"/>
                        <dgm:constr type="t" for="ch" forName="rootConnector3"/>
                        <dgm:constr type="w" for="ch" forName="rootConnector3" refType="w" refFor="ch" refForName="rootText3" fact="0.2"/>
                        <dgm:constr type="h" for="ch" forName="rootConnector3" refType="h" refFor="ch" refForName="rootText3"/>
                      </dgm:constrLst>
                    </dgm:else>
                  </dgm:choose>
                  <dgm:ruleLst/>
                  <dgm:layoutNode name="rootText3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 ptType="node" cnt="1"/>
                    <dgm:constrLst>
                      <dgm:constr type="primFontSz" val="65"/>
                      <dgm:constr type="lMarg" refType="primFontSz" fact="0.05"/>
                      <dgm:constr type="rMarg" refType="primFontSz" fact="0.05"/>
                      <dgm:constr type="tMarg" refType="primFontSz" fact="0.05"/>
                      <dgm:constr type="bMarg" refType="primFontSz" fact="0.05"/>
                    </dgm:constrLst>
                    <dgm:ruleLst>
                      <dgm:rule type="primFontSz" val="5" fact="NaN" max="NaN"/>
                    </dgm:ruleLst>
                  </dgm:layoutNode>
                  <dgm:layoutNode name="rootConnector3" moveWith="rootText1">
                    <dgm:alg type="sp"/>
                    <dgm:shape xmlns:r="http://schemas.openxmlformats.org/officeDocument/2006/relationships" type="rect" r:blip="" hideGeom="1">
                      <dgm:adjLst/>
                    </dgm:shape>
                    <dgm:presOf axis="self" ptType="node" cnt="1"/>
                    <dgm:constrLst/>
                    <dgm:ruleLst/>
                  </dgm:layoutNode>
                </dgm:layoutNode>
                <dgm:layoutNode name="hierChild6">
                  <dgm:choose name="Name127">
                    <dgm:if name="Name128" func="var" arg="hierBranch" op="equ" val="l">
                      <dgm:alg type="hierChild">
                        <dgm:param type="chAlign" val="r"/>
                        <dgm:param type="linDir" val="fromT"/>
                      </dgm:alg>
                    </dgm:if>
                    <dgm:if name="Name129" func="var" arg="hierBranch" op="equ" val="r">
                      <dgm:alg type="hierChild">
                        <dgm:param type="chAlign" val="l"/>
                        <dgm:param type="linDir" val="fromT"/>
                      </dgm:alg>
                    </dgm:if>
                    <dgm:if name="Name130" func="var" arg="hierBranch" op="equ" val="hang">
                      <dgm:choose name="Name131">
                        <dgm:if name="Name132" func="var" arg="dir" op="equ" val="norm">
                          <dgm:alg type="hierChild">
                            <dgm:param type="chAlign" val="l"/>
                            <dgm:param type="linDir" val="fromL"/>
                            <dgm:param type="secChAlign" val="t"/>
                            <dgm:param type="secLinDir" val="fromT"/>
                          </dgm:alg>
                        </dgm:if>
                        <dgm:else name="Name133">
                          <dgm:alg type="hierChild">
                            <dgm:param type="chAlign" val="l"/>
                            <dgm:param type="linDir" val="fromR"/>
                            <dgm:param type="secChAlign" val="t"/>
                            <dgm:param type="secLinDir" val="fromT"/>
                          </dgm:alg>
                        </dgm:else>
                      </dgm:choose>
                    </dgm:if>
                    <dgm:if name="Name134" func="var" arg="hierBranch" op="equ" val="std">
                      <dgm:choose name="Name135">
                        <dgm:if name="Name136" func="var" arg="dir" op="equ" val="norm">
                          <dgm:alg type="hierChild"/>
                        </dgm:if>
                        <dgm:else name="Name137">
                          <dgm:alg type="hierChild">
                            <dgm:param type="linDir" val="fromR"/>
                          </dgm:alg>
                        </dgm:else>
                      </dgm:choose>
                    </dgm:if>
                    <dgm:if name="Name138" func="var" arg="hierBranch" op="equ" val="init">
                      <dgm:choose name="Name139">
                        <dgm:if name="Name140" axis="des" func="maxDepth" op="lte" val="1">
                          <dgm:alg type="hierChild">
                            <dgm:param type="chAlign" val="l"/>
                            <dgm:param type="linDir" val="fromT"/>
                          </dgm:alg>
                        </dgm:if>
                        <dgm:else name="Name141">
                          <dgm:alg type="hierChild"/>
                        </dgm:else>
                      </dgm:choose>
                    </dgm:if>
                    <dgm:else name="Name142"/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3" ref="rep2a"/>
                </dgm:layoutNode>
                <dgm:layoutNode name="hierChild7">
                  <dgm:choose name="Name144">
                    <dgm:if name="Name145" func="var" arg="dir" op="equ" val="norm">
                      <dgm:alg type="hierChild">
                        <dgm:param type="chAlign" val="l"/>
                        <dgm:param type="linDir" val="fromL"/>
                        <dgm:param type="secChAlign" val="t"/>
                        <dgm:param type="secLinDir" val="fromT"/>
                      </dgm:alg>
                    </dgm:if>
                    <dgm:else name="Name146">
                      <dgm:alg type="hierChild">
                        <dgm:param type="chAlign" val="l"/>
                        <dgm:param type="linDir" val="fromR"/>
                        <dgm:param type="secChAlign" val="t"/>
                        <dgm:param type="secLinDir" val="fromT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  <dgm:forEach name="Name147" ref="rep2b"/>
                </dgm:layoutNode>
              </dgm:layoutNode>
            </dgm:forEach>
          </dgm:layoutNod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17E572BD-32F1-4467-A9F1-02797CA6B8B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3A4BA1F2-1841-4224-8CFD-334371622BD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6813706-8D1A-46FD-84CE-1EC7D7637D9B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BA1F2-1841-4224-8CFD-334371622BDE}" type="slidenum">
              <a:rPr lang="cs-CZ" smtClean="0"/>
              <a:pPr/>
              <a:t>2</a:t>
            </a:fld>
            <a:endParaRPr lang="cs-CZ"/>
          </a:p>
        </p:txBody>
      </p:sp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BA1F2-1841-4224-8CFD-334371622BDE}" type="slidenum">
              <a:rPr lang="cs-CZ" smtClean="0"/>
              <a:pPr/>
              <a:t>3</a:t>
            </a:fld>
            <a:endParaRPr lang="cs-CZ"/>
          </a:p>
        </p:txBody>
      </p:sp>
    </p:spTree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BA1F2-1841-4224-8CFD-334371622BDE}" type="slidenum">
              <a:rPr lang="cs-CZ" smtClean="0"/>
              <a:pPr/>
              <a:t>4</a:t>
            </a:fld>
            <a:endParaRPr lang="cs-CZ"/>
          </a:p>
        </p:txBody>
      </p:sp>
    </p:spTree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BA1F2-1841-4224-8CFD-334371622BDE}" type="slidenum">
              <a:rPr lang="cs-CZ" smtClean="0"/>
              <a:pPr/>
              <a:t>5</a:t>
            </a:fld>
            <a:endParaRPr lang="cs-CZ"/>
          </a:p>
        </p:txBody>
      </p:sp>
    </p:spTree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BA1F2-1841-4224-8CFD-334371622BDE}" type="slidenum">
              <a:rPr lang="cs-CZ" smtClean="0"/>
              <a:pPr/>
              <a:t>6</a:t>
            </a:fld>
            <a:endParaRPr lang="cs-CZ"/>
          </a:p>
        </p:txBody>
      </p:sp>
    </p:spTree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3A4BA1F2-1841-4224-8CFD-334371622BDE}" type="slidenum">
              <a:rPr lang="cs-CZ" smtClean="0"/>
              <a:pPr/>
              <a:t>7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Nadpis 13"/>
          <p:cNvSpPr>
            <a:spLocks noGrp="1"/>
          </p:cNvSpPr>
          <p:nvPr>
            <p:ph type="ctrTitle"/>
          </p:nvPr>
        </p:nvSpPr>
        <p:spPr>
          <a:xfrm>
            <a:off x="1432560" y="359898"/>
            <a:ext cx="7406640" cy="1472184"/>
          </a:xfrm>
        </p:spPr>
        <p:txBody>
          <a:bodyPr anchor="b"/>
          <a:lstStyle>
            <a:lvl1pPr algn="l">
              <a:defRPr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22" name="Podnadpis 21"/>
          <p:cNvSpPr>
            <a:spLocks noGrp="1"/>
          </p:cNvSpPr>
          <p:nvPr>
            <p:ph type="subTitle" idx="1"/>
          </p:nvPr>
        </p:nvSpPr>
        <p:spPr>
          <a:xfrm>
            <a:off x="1432560" y="1850064"/>
            <a:ext cx="7406640" cy="1752600"/>
          </a:xfrm>
        </p:spPr>
        <p:txBody>
          <a:bodyPr tIns="0"/>
          <a:lstStyle>
            <a:lvl1pPr marL="27432" indent="0" algn="l">
              <a:buNone/>
              <a:defRPr sz="26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20" name="Zástupný symbol pro zápatí 19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10" name="Zástupný symbol pro číslo snímku 9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Elipsa 7"/>
          <p:cNvSpPr/>
          <p:nvPr/>
        </p:nvSpPr>
        <p:spPr>
          <a:xfrm>
            <a:off x="921433" y="1413802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1157176" y="1345016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Obdélník 6"/>
          <p:cNvSpPr/>
          <p:nvPr/>
        </p:nvSpPr>
        <p:spPr>
          <a:xfrm>
            <a:off x="2282890" y="-54"/>
            <a:ext cx="68580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2578392" y="2600325"/>
            <a:ext cx="6400800" cy="2286000"/>
          </a:xfrm>
        </p:spPr>
        <p:txBody>
          <a:bodyPr anchor="t"/>
          <a:lstStyle>
            <a:lvl1pPr algn="l">
              <a:lnSpc>
                <a:spcPts val="4500"/>
              </a:lnSpc>
              <a:buNone/>
              <a:defRPr sz="4000" b="1" cap="all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2578392" y="1066800"/>
            <a:ext cx="6400800" cy="1509712"/>
          </a:xfrm>
        </p:spPr>
        <p:txBody>
          <a:bodyPr anchor="b"/>
          <a:lstStyle>
            <a:lvl1pPr marL="18288" indent="0">
              <a:lnSpc>
                <a:spcPts val="2300"/>
              </a:lnSpc>
              <a:spcBef>
                <a:spcPts val="0"/>
              </a:spcBef>
              <a:buNone/>
              <a:defRPr sz="2000">
                <a:solidFill>
                  <a:schemeClr val="tx2">
                    <a:shade val="30000"/>
                    <a:satMod val="150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0" name="Obdélník 9"/>
          <p:cNvSpPr/>
          <p:nvPr/>
        </p:nvSpPr>
        <p:spPr bwMode="invGray">
          <a:xfrm>
            <a:off x="2286000" y="0"/>
            <a:ext cx="76200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2172321" y="2814656"/>
            <a:ext cx="210312" cy="210312"/>
          </a:xfrm>
          <a:prstGeom prst="ellipse">
            <a:avLst/>
          </a:prstGeom>
          <a:gradFill rotWithShape="1">
            <a:gsLst>
              <a:gs pos="0">
                <a:schemeClr val="accent1">
                  <a:tint val="20000"/>
                  <a:satMod val="450000"/>
                  <a:alpha val="95000"/>
                </a:schemeClr>
              </a:gs>
              <a:gs pos="50000">
                <a:schemeClr val="accent1">
                  <a:tint val="38000"/>
                  <a:satMod val="250000"/>
                  <a:alpha val="90000"/>
                </a:schemeClr>
              </a:gs>
              <a:gs pos="95000">
                <a:schemeClr val="accent1">
                  <a:tint val="75000"/>
                  <a:satMod val="255000"/>
                  <a:alpha val="88000"/>
                </a:schemeClr>
              </a:gs>
              <a:gs pos="100000">
                <a:schemeClr val="accent1">
                  <a:tint val="100000"/>
                  <a:shade val="90000"/>
                  <a:satMod val="255000"/>
                  <a:alpha val="85000"/>
                </a:schemeClr>
              </a:gs>
            </a:gsLst>
            <a:path path="circle">
              <a:fillToRect l="25000" t="12500" r="75000" b="87500"/>
            </a:path>
          </a:gradFill>
          <a:ln w="2000" cap="rnd" cmpd="sng" algn="ctr">
            <a:solidFill>
              <a:schemeClr val="accent1">
                <a:shade val="90000"/>
                <a:satMod val="110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Elipsa 8"/>
          <p:cNvSpPr/>
          <p:nvPr/>
        </p:nvSpPr>
        <p:spPr>
          <a:xfrm>
            <a:off x="2408064" y="2745870"/>
            <a:ext cx="64008" cy="64008"/>
          </a:xfrm>
          <a:prstGeom prst="ellipse">
            <a:avLst/>
          </a:prstGeom>
          <a:noFill/>
          <a:ln w="12700" cap="rnd" cmpd="sng" algn="ctr">
            <a:solidFill>
              <a:schemeClr val="accent1">
                <a:shade val="75000"/>
                <a:alpha val="60000"/>
              </a:schemeClr>
            </a:solidFill>
            <a:prstDash val="solid"/>
          </a:ln>
          <a:effectLst/>
        </p:spPr>
        <p:style>
          <a:lnRef idx="1">
            <a:schemeClr val="accent1"/>
          </a:lnRef>
          <a:fillRef idx="2">
            <a:schemeClr val="accent1"/>
          </a:fillRef>
          <a:effectRef idx="1">
            <a:schemeClr val="accent1"/>
          </a:effectRef>
          <a:fontRef idx="minor">
            <a:schemeClr val="dk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143560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5276088" y="1524000"/>
            <a:ext cx="3657600" cy="4663440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5160336"/>
            <a:ext cx="8229600" cy="1143000"/>
          </a:xfrm>
        </p:spPr>
        <p:txBody>
          <a:bodyPr anchor="ctr"/>
          <a:lstStyle>
            <a:lvl1pPr algn="ctr">
              <a:defRPr sz="4500" b="1" cap="none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663440" y="328278"/>
            <a:ext cx="4023360" cy="640080"/>
          </a:xfrm>
          <a:solidFill>
            <a:schemeClr val="bg1"/>
          </a:solidFill>
          <a:ln w="10795">
            <a:solidFill>
              <a:schemeClr val="bg1"/>
            </a:solidFill>
            <a:miter lim="800000"/>
          </a:ln>
        </p:spPr>
        <p:txBody>
          <a:bodyPr anchor="ctr"/>
          <a:lstStyle>
            <a:lvl1pPr marL="64008" indent="0" algn="l">
              <a:lnSpc>
                <a:spcPct val="100000"/>
              </a:lnSpc>
              <a:spcBef>
                <a:spcPts val="100"/>
              </a:spcBef>
              <a:buNone/>
              <a:defRPr sz="1900" b="0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obsah 4"/>
          <p:cNvSpPr>
            <a:spLocks noGrp="1"/>
          </p:cNvSpPr>
          <p:nvPr>
            <p:ph sz="quarter" idx="2"/>
          </p:nvPr>
        </p:nvSpPr>
        <p:spPr>
          <a:xfrm>
            <a:off x="45720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63440" y="969336"/>
            <a:ext cx="4023360" cy="4114800"/>
          </a:xfrm>
          <a:ln w="10795">
            <a:solidFill>
              <a:schemeClr val="bg1"/>
            </a:solidFill>
            <a:prstDash val="dash"/>
            <a:miter lim="800000"/>
          </a:ln>
        </p:spPr>
        <p:txBody>
          <a:bodyPr/>
          <a:lstStyle>
            <a:lvl1pPr marL="393192" indent="-274320">
              <a:lnSpc>
                <a:spcPct val="100000"/>
              </a:lnSpc>
              <a:spcBef>
                <a:spcPts val="700"/>
              </a:spcBef>
              <a:defRPr sz="2400"/>
            </a:lvl1pPr>
            <a:lvl2pPr>
              <a:lnSpc>
                <a:spcPct val="100000"/>
              </a:lnSpc>
              <a:spcBef>
                <a:spcPts val="700"/>
              </a:spcBef>
              <a:defRPr sz="2000"/>
            </a:lvl2pPr>
            <a:lvl3pPr>
              <a:lnSpc>
                <a:spcPct val="100000"/>
              </a:lnSpc>
              <a:spcBef>
                <a:spcPts val="700"/>
              </a:spcBef>
              <a:defRPr sz="1800"/>
            </a:lvl3pPr>
            <a:lvl4pPr>
              <a:lnSpc>
                <a:spcPct val="100000"/>
              </a:lnSpc>
              <a:spcBef>
                <a:spcPts val="700"/>
              </a:spcBef>
              <a:defRPr sz="1600"/>
            </a:lvl4pPr>
            <a:lvl5pPr>
              <a:lnSpc>
                <a:spcPct val="100000"/>
              </a:lnSpc>
              <a:spcBef>
                <a:spcPts val="700"/>
              </a:spcBef>
              <a:defRPr sz="16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435608" y="274320"/>
            <a:ext cx="7498080" cy="1143000"/>
          </a:xfrm>
        </p:spPr>
        <p:txBody>
          <a:bodyPr anchor="ctr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Obdélník 4"/>
          <p:cNvSpPr/>
          <p:nvPr/>
        </p:nvSpPr>
        <p:spPr>
          <a:xfrm>
            <a:off x="1014984" y="0"/>
            <a:ext cx="8129016" cy="6858000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6" name="Obdélník 5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16778"/>
            <a:ext cx="3810000" cy="1162050"/>
          </a:xfrm>
          <a:ln>
            <a:noFill/>
          </a:ln>
        </p:spPr>
        <p:txBody>
          <a:bodyPr anchor="b"/>
          <a:lstStyle>
            <a:lvl1pPr algn="l">
              <a:lnSpc>
                <a:spcPts val="2000"/>
              </a:lnSpc>
              <a:buNone/>
              <a:defRPr sz="2200" b="1" cap="all" baseline="0"/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457200" y="1406964"/>
            <a:ext cx="3810000" cy="698500"/>
          </a:xfrm>
        </p:spPr>
        <p:txBody>
          <a:bodyPr/>
          <a:lstStyle>
            <a:lvl1pPr marL="45720" indent="0">
              <a:lnSpc>
                <a:spcPct val="100000"/>
              </a:lnSpc>
              <a:spcBef>
                <a:spcPts val="0"/>
              </a:spcBef>
              <a:buNone/>
              <a:defRPr sz="14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1"/>
          </p:nvPr>
        </p:nvSpPr>
        <p:spPr>
          <a:xfrm>
            <a:off x="457200" y="2133600"/>
            <a:ext cx="8153400" cy="399256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886896" y="1066800"/>
            <a:ext cx="2743200" cy="1981200"/>
          </a:xfrm>
        </p:spPr>
        <p:txBody>
          <a:bodyPr anchor="b">
            <a:noAutofit/>
          </a:bodyPr>
          <a:lstStyle>
            <a:lvl1pPr algn="l">
              <a:buNone/>
              <a:defRPr sz="2100" b="1">
                <a:effectLst/>
              </a:defRPr>
            </a:lvl1pPr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Obdélník 7"/>
          <p:cNvSpPr/>
          <p:nvPr/>
        </p:nvSpPr>
        <p:spPr>
          <a:xfrm>
            <a:off x="762000" y="1066800"/>
            <a:ext cx="4572000" cy="4572000"/>
          </a:xfrm>
          <a:prstGeom prst="rect">
            <a:avLst/>
          </a:prstGeom>
          <a:solidFill>
            <a:srgbClr val="FFFFFF"/>
          </a:solidFill>
          <a:ln w="88900" cap="sq">
            <a:solidFill>
              <a:srgbClr val="FFFFFF"/>
            </a:solidFill>
            <a:miter lim="800000"/>
          </a:ln>
          <a:effectLst>
            <a:outerShdw blurRad="55500" dist="18500" dir="5400000" algn="tl" rotWithShape="0">
              <a:srgbClr val="000000">
                <a:alpha val="3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 contourW="635">
            <a:bevelT w="25400" h="19050"/>
            <a:contourClr>
              <a:srgbClr val="969696"/>
            </a:contourClr>
          </a:sp3d>
        </p:spPr>
        <p:txBody>
          <a:bodyPr lIns="91440" tIns="274320" rtlCol="0" anchor="t">
            <a:normAutofit/>
          </a:bodyPr>
          <a:lstStyle>
            <a:extLst/>
          </a:lstStyle>
          <a:p>
            <a:pPr marL="0" indent="-283464" algn="l" rtl="0" eaLnBrk="1" latinLnBrk="0" hangingPunct="1">
              <a:lnSpc>
                <a:spcPts val="3000"/>
              </a:lnSpc>
              <a:spcBef>
                <a:spcPts val="600"/>
              </a:spcBef>
              <a:buClr>
                <a:schemeClr val="accent1"/>
              </a:buClr>
              <a:buSzPct val="80000"/>
              <a:buFont typeface="Wingdings 2"/>
              <a:buNone/>
            </a:pPr>
            <a:endParaRPr kumimoji="0" lang="en-US" sz="3200" kern="1200">
              <a:solidFill>
                <a:schemeClr val="tx1"/>
              </a:solidFill>
              <a:latin typeface="+mn-lt"/>
              <a:ea typeface="+mn-ea"/>
              <a:cs typeface="+mn-cs"/>
            </a:endParaRPr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838200" y="1143003"/>
            <a:ext cx="4419600" cy="3514531"/>
          </a:xfrm>
          <a:prstGeom prst="roundRect">
            <a:avLst>
              <a:gd name="adj" fmla="val 783"/>
            </a:avLst>
          </a:prstGeom>
          <a:solidFill>
            <a:schemeClr val="bg2"/>
          </a:solidFill>
          <a:ln w="127000">
            <a:noFill/>
            <a:miter lim="800000"/>
          </a:ln>
          <a:effectLst/>
        </p:spPr>
        <p:txBody>
          <a:bodyPr lIns="91440" tIns="274320" anchor="t"/>
          <a:lstStyle>
            <a:lvl1pPr indent="0">
              <a:buNone/>
              <a:defRPr sz="3200"/>
            </a:lvl1pPr>
            <a:extLst/>
          </a:lstStyle>
          <a:p>
            <a:pPr marL="0" algn="l" eaLnBrk="1" latinLnBrk="0" hangingPunct="1"/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  <p:sp>
        <p:nvSpPr>
          <p:cNvPr id="9" name="Vývojový diagram: postup 8"/>
          <p:cNvSpPr/>
          <p:nvPr/>
        </p:nvSpPr>
        <p:spPr>
          <a:xfrm rot="19468671">
            <a:off x="396725" y="954341"/>
            <a:ext cx="685800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shade val="90000"/>
                <a:satMod val="200000"/>
                <a:alpha val="4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Vývojový diagram: postup 9"/>
          <p:cNvSpPr/>
          <p:nvPr/>
        </p:nvSpPr>
        <p:spPr>
          <a:xfrm rot="2103354" flipH="1">
            <a:off x="5003667" y="936786"/>
            <a:ext cx="649224" cy="204310"/>
          </a:xfrm>
          <a:prstGeom prst="flowChartProcess">
            <a:avLst/>
          </a:prstGeom>
          <a:solidFill>
            <a:srgbClr val="FBFBFB">
              <a:alpha val="45098"/>
            </a:srgbClr>
          </a:solidFill>
          <a:ln w="6350" cap="rnd" cmpd="sng" algn="ctr">
            <a:solidFill>
              <a:srgbClr val="FFFFFF">
                <a:alpha val="100000"/>
              </a:srgbClr>
            </a:solidFill>
            <a:prstDash val="solid"/>
          </a:ln>
          <a:effectLst>
            <a:outerShdw blurRad="25400" dist="25400" dir="3300000" sx="96000" sy="96000" algn="tl" rotWithShape="0">
              <a:schemeClr val="bg2">
                <a:alpha val="20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 dirty="0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838200" y="4800600"/>
            <a:ext cx="4419600" cy="762000"/>
          </a:xfrm>
        </p:spPr>
        <p:txBody>
          <a:bodyPr anchor="ctr"/>
          <a:lstStyle>
            <a:lvl1pPr marL="0" indent="0" algn="l">
              <a:lnSpc>
                <a:spcPts val="1600"/>
              </a:lnSpc>
              <a:spcBef>
                <a:spcPts val="0"/>
              </a:spcBef>
              <a:buNone/>
              <a:defRPr sz="1400">
                <a:solidFill>
                  <a:srgbClr val="777777"/>
                </a:solidFill>
              </a:defRPr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858000" y="274639"/>
            <a:ext cx="1828800" cy="5851525"/>
          </a:xfrm>
        </p:spPr>
        <p:txBody>
          <a:bodyPr vert="eaVert"/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1143000" y="274640"/>
            <a:ext cx="5562600" cy="5851525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Výseč 6"/>
          <p:cNvSpPr/>
          <p:nvPr/>
        </p:nvSpPr>
        <p:spPr>
          <a:xfrm>
            <a:off x="-815927" y="-815922"/>
            <a:ext cx="1638887" cy="1638887"/>
          </a:xfrm>
          <a:prstGeom prst="pie">
            <a:avLst>
              <a:gd name="adj1" fmla="val 0"/>
              <a:gd name="adj2" fmla="val 5402120"/>
            </a:avLst>
          </a:prstGeom>
          <a:solidFill>
            <a:schemeClr val="bg2">
              <a:tint val="18000"/>
              <a:satMod val="220000"/>
              <a:alpha val="33000"/>
            </a:schemeClr>
          </a:solidFill>
          <a:ln w="3175" cap="rnd" cmpd="sng" algn="ctr">
            <a:solidFill>
              <a:schemeClr val="bg2">
                <a:shade val="70000"/>
                <a:satMod val="200000"/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8" name="Elipsa 7"/>
          <p:cNvSpPr/>
          <p:nvPr/>
        </p:nvSpPr>
        <p:spPr>
          <a:xfrm>
            <a:off x="168816" y="21102"/>
            <a:ext cx="1702191" cy="1702191"/>
          </a:xfrm>
          <a:prstGeom prst="ellipse">
            <a:avLst/>
          </a:prstGeom>
          <a:noFill/>
          <a:ln w="27305" cap="rnd" cmpd="sng" algn="ctr">
            <a:solidFill>
              <a:schemeClr val="bg2">
                <a:tint val="45000"/>
                <a:satMod val="325000"/>
                <a:alpha val="100000"/>
              </a:schemeClr>
            </a:solidFill>
            <a:prstDash val="solid"/>
          </a:ln>
          <a:effectLst>
            <a:outerShdw blurRad="25400" dist="25400" dir="5400000" algn="tl" rotWithShape="0">
              <a:schemeClr val="bg2">
                <a:shade val="50000"/>
                <a:satMod val="150000"/>
                <a:alpha val="8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Prstenec 10"/>
          <p:cNvSpPr/>
          <p:nvPr/>
        </p:nvSpPr>
        <p:spPr>
          <a:xfrm rot="2315675">
            <a:off x="182881" y="1055077"/>
            <a:ext cx="1125717" cy="1102624"/>
          </a:xfrm>
          <a:prstGeom prst="donut">
            <a:avLst>
              <a:gd name="adj" fmla="val 11833"/>
            </a:avLst>
          </a:prstGeom>
          <a:gradFill rotWithShape="1">
            <a:gsLst>
              <a:gs pos="0">
                <a:schemeClr val="bg2">
                  <a:tint val="10000"/>
                  <a:shade val="99000"/>
                  <a:satMod val="355000"/>
                  <a:alpha val="70000"/>
                </a:schemeClr>
              </a:gs>
              <a:gs pos="70000">
                <a:schemeClr val="bg2">
                  <a:tint val="6000"/>
                  <a:shade val="100000"/>
                  <a:satMod val="400000"/>
                  <a:alpha val="55000"/>
                </a:schemeClr>
              </a:gs>
              <a:gs pos="100000">
                <a:schemeClr val="bg2">
                  <a:tint val="100000"/>
                  <a:shade val="75000"/>
                  <a:satMod val="370000"/>
                  <a:alpha val="60000"/>
                </a:schemeClr>
              </a:gs>
            </a:gsLst>
            <a:path path="circle">
              <a:fillToRect l="-407500" t="-50000" r="507500" b="150000"/>
            </a:path>
          </a:gradFill>
          <a:ln w="7350" cap="rnd" cmpd="sng" algn="ctr">
            <a:solidFill>
              <a:schemeClr val="bg2">
                <a:shade val="60000"/>
                <a:satMod val="220000"/>
                <a:alpha val="100000"/>
              </a:schemeClr>
            </a:solidFill>
            <a:prstDash val="solid"/>
          </a:ln>
          <a:effectLst>
            <a:outerShdw blurRad="12700" dist="15000" dir="4500000" algn="tl" rotWithShape="0">
              <a:schemeClr val="bg2">
                <a:shade val="10000"/>
                <a:satMod val="200000"/>
                <a:alpha val="3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1012873" y="-54"/>
            <a:ext cx="8131127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Zástupný symbol pro nadpis 4"/>
          <p:cNvSpPr>
            <a:spLocks noGrp="1"/>
          </p:cNvSpPr>
          <p:nvPr>
            <p:ph type="title"/>
          </p:nvPr>
        </p:nvSpPr>
        <p:spPr>
          <a:xfrm>
            <a:off x="1435608" y="274638"/>
            <a:ext cx="7498080" cy="1143000"/>
          </a:xfrm>
          <a:prstGeom prst="rect">
            <a:avLst/>
          </a:prstGeom>
        </p:spPr>
        <p:txBody>
          <a:bodyPr anchor="ctr">
            <a:normAutofit/>
          </a:bodyPr>
          <a:lstStyle>
            <a:extLst/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9" name="Zástupný symbol pro text 8"/>
          <p:cNvSpPr>
            <a:spLocks noGrp="1"/>
          </p:cNvSpPr>
          <p:nvPr>
            <p:ph type="body" idx="1"/>
          </p:nvPr>
        </p:nvSpPr>
        <p:spPr>
          <a:xfrm>
            <a:off x="1435608" y="1447800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>
            <a:extLst/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24" name="Zástupný symbol pro datum 23"/>
          <p:cNvSpPr>
            <a:spLocks noGrp="1"/>
          </p:cNvSpPr>
          <p:nvPr>
            <p:ph type="dt" sz="half" idx="2"/>
          </p:nvPr>
        </p:nvSpPr>
        <p:spPr>
          <a:xfrm>
            <a:off x="3581400" y="6305550"/>
            <a:ext cx="2133600" cy="476250"/>
          </a:xfrm>
          <a:prstGeom prst="rect">
            <a:avLst/>
          </a:prstGeom>
        </p:spPr>
        <p:txBody>
          <a:bodyPr anchor="b"/>
          <a:lstStyle>
            <a:lvl1pPr algn="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</a:defRPr>
            </a:lvl1pPr>
            <a:extLst/>
          </a:lstStyle>
          <a:p>
            <a:fld id="{18A2481B-5154-415F-B752-558547769AA3}" type="datetimeFigureOut">
              <a:rPr lang="cs-CZ" smtClean="0"/>
              <a:pPr/>
              <a:t>11.10.2012</a:t>
            </a:fld>
            <a:endParaRPr lang="cs-CZ"/>
          </a:p>
        </p:txBody>
      </p:sp>
      <p:sp>
        <p:nvSpPr>
          <p:cNvPr id="10" name="Zástupný symbol pro zápatí 9"/>
          <p:cNvSpPr>
            <a:spLocks noGrp="1"/>
          </p:cNvSpPr>
          <p:nvPr>
            <p:ph type="ftr" sz="quarter" idx="3"/>
          </p:nvPr>
        </p:nvSpPr>
        <p:spPr>
          <a:xfrm>
            <a:off x="5715000" y="6305550"/>
            <a:ext cx="2895600" cy="476250"/>
          </a:xfrm>
          <a:prstGeom prst="rect">
            <a:avLst/>
          </a:prstGeom>
        </p:spPr>
        <p:txBody>
          <a:bodyPr anchor="b"/>
          <a:lstStyle>
            <a:lvl1pPr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endParaRPr lang="cs-CZ"/>
          </a:p>
        </p:txBody>
      </p:sp>
      <p:sp>
        <p:nvSpPr>
          <p:cNvPr id="22" name="Zástupný symbol pro číslo snímku 21"/>
          <p:cNvSpPr>
            <a:spLocks noGrp="1"/>
          </p:cNvSpPr>
          <p:nvPr>
            <p:ph type="sldNum" sz="quarter" idx="4"/>
          </p:nvPr>
        </p:nvSpPr>
        <p:spPr>
          <a:xfrm>
            <a:off x="8613648" y="6305550"/>
            <a:ext cx="457200" cy="476250"/>
          </a:xfrm>
          <a:prstGeom prst="rect">
            <a:avLst/>
          </a:prstGeom>
        </p:spPr>
        <p:txBody>
          <a:bodyPr anchor="b"/>
          <a:lstStyle>
            <a:lvl1pPr algn="ctr" eaLnBrk="1" latinLnBrk="0" hangingPunct="1">
              <a:defRPr kumimoji="0" sz="1200">
                <a:solidFill>
                  <a:schemeClr val="bg2">
                    <a:shade val="50000"/>
                    <a:satMod val="200000"/>
                  </a:schemeClr>
                </a:solidFill>
                <a:effectLst/>
              </a:defRPr>
            </a:lvl1pPr>
            <a:extLst/>
          </a:lstStyle>
          <a:p>
            <a:fld id="{20264769-77EF-4CD0-90DE-F7D7F2D423C4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5" name="Obdélník 14"/>
          <p:cNvSpPr/>
          <p:nvPr/>
        </p:nvSpPr>
        <p:spPr bwMode="invGray">
          <a:xfrm>
            <a:off x="1014984" y="-54"/>
            <a:ext cx="73152" cy="6858054"/>
          </a:xfrm>
          <a:prstGeom prst="rect">
            <a:avLst/>
          </a:prstGeom>
          <a:solidFill>
            <a:schemeClr val="bg1"/>
          </a:solidFill>
          <a:ln w="25400" cap="rnd" cmpd="sng" algn="ctr">
            <a:noFill/>
            <a:prstDash val="solid"/>
          </a:ln>
          <a:effectLst>
            <a:outerShdw blurRad="38550" dist="38000" dir="10800000" algn="tl" rotWithShape="0">
              <a:schemeClr val="bg2">
                <a:shade val="20000"/>
                <a:satMod val="110000"/>
                <a:alpha val="25000"/>
              </a:scheme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97" r:id="rId1"/>
    <p:sldLayoutId id="2147483698" r:id="rId2"/>
    <p:sldLayoutId id="2147483699" r:id="rId3"/>
    <p:sldLayoutId id="2147483700" r:id="rId4"/>
    <p:sldLayoutId id="2147483701" r:id="rId5"/>
    <p:sldLayoutId id="2147483702" r:id="rId6"/>
    <p:sldLayoutId id="2147483703" r:id="rId7"/>
    <p:sldLayoutId id="2147483704" r:id="rId8"/>
    <p:sldLayoutId id="2147483705" r:id="rId9"/>
    <p:sldLayoutId id="2147483706" r:id="rId10"/>
    <p:sldLayoutId id="2147483707" r:id="rId11"/>
  </p:sldLayoutIdLst>
  <p:txStyles>
    <p:titleStyle>
      <a:lvl1pPr algn="l" rtl="0" eaLnBrk="1" latinLnBrk="0" hangingPunct="1">
        <a:spcBef>
          <a:spcPct val="0"/>
        </a:spcBef>
        <a:buNone/>
        <a:defRPr kumimoji="0" sz="4300" kern="1200">
          <a:solidFill>
            <a:schemeClr val="tx2">
              <a:satMod val="130000"/>
            </a:schemeClr>
          </a:solidFill>
          <a:effectLst>
            <a:outerShdw blurRad="50000" dist="30000" dir="5400000" algn="tl" rotWithShape="0">
              <a:srgbClr val="000000">
                <a:alpha val="30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365760" indent="-283464" algn="l" rtl="0" eaLnBrk="1" latinLnBrk="0" hangingPunct="1">
        <a:lnSpc>
          <a:spcPct val="100000"/>
        </a:lnSpc>
        <a:spcBef>
          <a:spcPts val="600"/>
        </a:spcBef>
        <a:buClr>
          <a:schemeClr val="accent1"/>
        </a:buClr>
        <a:buSzPct val="80000"/>
        <a:buFont typeface="Wingdings 2"/>
        <a:buChar char=""/>
        <a:defRPr kumimoji="0"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640080" indent="-237744" algn="l" rtl="0" eaLnBrk="1" latinLnBrk="0" hangingPunct="1">
        <a:lnSpc>
          <a:spcPct val="100000"/>
        </a:lnSpc>
        <a:spcBef>
          <a:spcPts val="550"/>
        </a:spcBef>
        <a:buClr>
          <a:schemeClr val="accent1"/>
        </a:buClr>
        <a:buFont typeface="Verdana"/>
        <a:buChar char="◦"/>
        <a:defRPr kumimoji="0"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886968" indent="-228600" algn="l" rtl="0" eaLnBrk="1" latinLnBrk="0" hangingPunct="1">
        <a:lnSpc>
          <a:spcPct val="100000"/>
        </a:lnSpc>
        <a:spcBef>
          <a:spcPct val="20000"/>
        </a:spcBef>
        <a:buClr>
          <a:schemeClr val="accent2"/>
        </a:buClr>
        <a:buFont typeface="Wingdings 2"/>
        <a:buChar char="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173736" algn="l" rtl="0" eaLnBrk="1" latinLnBrk="0" hangingPunct="1">
        <a:lnSpc>
          <a:spcPct val="100000"/>
        </a:lnSpc>
        <a:spcBef>
          <a:spcPct val="20000"/>
        </a:spcBef>
        <a:buClr>
          <a:schemeClr val="accent3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298448" indent="-182880" algn="l" rtl="0" eaLnBrk="1" latinLnBrk="0" hangingPunct="1">
        <a:lnSpc>
          <a:spcPct val="100000"/>
        </a:lnSpc>
        <a:spcBef>
          <a:spcPct val="20000"/>
        </a:spcBef>
        <a:buClr>
          <a:schemeClr val="accent4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508760" indent="-182880" algn="l" rtl="0" eaLnBrk="1" latinLnBrk="0" hangingPunct="1">
        <a:lnSpc>
          <a:spcPct val="100000"/>
        </a:lnSpc>
        <a:spcBef>
          <a:spcPct val="20000"/>
        </a:spcBef>
        <a:buClr>
          <a:schemeClr val="accent5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171907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2130552" indent="-182880" algn="l" rtl="0" eaLnBrk="1" latinLnBrk="0" hangingPunct="1">
        <a:lnSpc>
          <a:spcPct val="100000"/>
        </a:lnSpc>
        <a:spcBef>
          <a:spcPct val="20000"/>
        </a:spcBef>
        <a:buClr>
          <a:schemeClr val="accent6"/>
        </a:buClr>
        <a:buFont typeface="Wingdings 2"/>
        <a:buChar char="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1214414" y="714356"/>
            <a:ext cx="7715304" cy="3938780"/>
          </a:xfrm>
        </p:spPr>
        <p:txBody>
          <a:bodyPr>
            <a:normAutofit fontScale="92500" lnSpcReduction="20000"/>
          </a:bodyPr>
          <a:lstStyle/>
          <a:p>
            <a:pPr>
              <a:buNone/>
            </a:pPr>
            <a:r>
              <a:rPr lang="cs-CZ" dirty="0" smtClean="0"/>
              <a:t>   </a:t>
            </a:r>
            <a:r>
              <a:rPr lang="cs-CZ" sz="2400" dirty="0" smtClean="0"/>
              <a:t>Název školy:      Speciální základní škola, Louny, 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</a:t>
            </a:r>
            <a:r>
              <a:rPr lang="cs-CZ" sz="2400" dirty="0" smtClean="0"/>
              <a:t>                              </a:t>
            </a:r>
            <a:r>
              <a:rPr lang="cs-CZ" sz="2400" dirty="0" err="1" smtClean="0"/>
              <a:t>Poděbradova</a:t>
            </a:r>
            <a:r>
              <a:rPr lang="cs-CZ" sz="2400" dirty="0" smtClean="0"/>
              <a:t> </a:t>
            </a:r>
            <a:r>
              <a:rPr lang="cs-CZ" sz="2400" dirty="0" smtClean="0"/>
              <a:t>640</a:t>
            </a:r>
          </a:p>
          <a:p>
            <a:pPr>
              <a:buNone/>
            </a:pPr>
            <a:r>
              <a:rPr lang="cs-CZ" sz="2400" dirty="0" smtClean="0"/>
              <a:t>                           </a:t>
            </a:r>
            <a:r>
              <a:rPr lang="cs-CZ" sz="2400" dirty="0" smtClean="0"/>
              <a:t>    </a:t>
            </a:r>
            <a:r>
              <a:rPr lang="cs-CZ" sz="2400" dirty="0" smtClean="0"/>
              <a:t>příspěvková organizace</a:t>
            </a:r>
          </a:p>
          <a:p>
            <a:pPr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 Autor:               Mgr. Věra </a:t>
            </a:r>
            <a:r>
              <a:rPr lang="cs-CZ" sz="2400" dirty="0" err="1" smtClean="0"/>
              <a:t>Elbelová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/>
            </a:r>
            <a:br>
              <a:rPr lang="cs-CZ" sz="2400" dirty="0" smtClean="0"/>
            </a:br>
            <a:r>
              <a:rPr lang="cs-CZ" sz="2400" dirty="0" smtClean="0"/>
              <a:t>Název materiálu: </a:t>
            </a:r>
            <a:r>
              <a:rPr lang="cs-CZ" sz="2400" dirty="0" smtClean="0"/>
              <a:t>VY_32_INOVACE_01_Čj8MĚ,MNĚ</a:t>
            </a:r>
            <a:endParaRPr lang="cs-CZ" sz="2400" dirty="0" smtClean="0"/>
          </a:p>
          <a:p>
            <a:pPr>
              <a:buNone/>
            </a:pPr>
            <a:r>
              <a:rPr lang="cs-CZ" sz="2400" dirty="0" smtClean="0"/>
              <a:t>    Téma:                </a:t>
            </a:r>
            <a:r>
              <a:rPr lang="cs-CZ" sz="2400" dirty="0" err="1" smtClean="0"/>
              <a:t>Čj</a:t>
            </a:r>
            <a:r>
              <a:rPr lang="cs-CZ" sz="2400" dirty="0" smtClean="0"/>
              <a:t>- 8.ROČNÍK-MĚ,MNĚ</a:t>
            </a:r>
          </a:p>
          <a:p>
            <a:pPr>
              <a:buNone/>
            </a:pPr>
            <a:r>
              <a:rPr lang="cs-CZ" sz="2400" dirty="0" smtClean="0"/>
              <a:t>    Název sady:       Český jazyk – 8. ročník</a:t>
            </a:r>
          </a:p>
          <a:p>
            <a:pPr>
              <a:buNone/>
            </a:pPr>
            <a:r>
              <a:rPr lang="cs-CZ" sz="2400" dirty="0" smtClean="0"/>
              <a:t>    Číslo projektu:  CZ.1.07/1.4.00/21.3407</a:t>
            </a:r>
            <a:br>
              <a:rPr lang="cs-CZ" sz="2400" dirty="0" smtClean="0"/>
            </a:br>
            <a:endParaRPr lang="cs-CZ" sz="2400" dirty="0"/>
          </a:p>
        </p:txBody>
      </p:sp>
      <p:pic>
        <p:nvPicPr>
          <p:cNvPr id="1026" name="obrázek 1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1403648" y="5085184"/>
            <a:ext cx="5410200" cy="10477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Anotace</a:t>
            </a:r>
            <a:endParaRPr lang="cs-CZ" dirty="0"/>
          </a:p>
        </p:txBody>
      </p:sp>
      <p:sp>
        <p:nvSpPr>
          <p:cNvPr id="4" name="Podnadpis 2"/>
          <p:cNvSpPr txBox="1">
            <a:spLocks noGrp="1"/>
          </p:cNvSpPr>
          <p:nvPr>
            <p:ph idx="1"/>
          </p:nvPr>
        </p:nvSpPr>
        <p:spPr>
          <a:prstGeom prst="rect">
            <a:avLst/>
          </a:prstGeom>
        </p:spPr>
        <p:txBody>
          <a:bodyPr>
            <a:normAutofit/>
          </a:bodyPr>
          <a:lstStyle/>
          <a:p>
            <a:pPr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prezentace je určena pro 8. ročník speciální školy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slouží k výuce českého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jazyka – části jazyková výchova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cs-CZ" sz="2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zaměřuje se zopakování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pravidel psaní mě /mne a </a:t>
            </a:r>
            <a:r>
              <a:rPr kumimoji="0" lang="cs-CZ" sz="2400" b="0" i="1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na procvičení těchto pravopisných</a:t>
            </a:r>
            <a:r>
              <a:rPr kumimoji="0" lang="cs-CZ" sz="2400" b="0" i="1" u="none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jevů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r>
              <a:rPr lang="cs-CZ" sz="2400" i="1" baseline="0" dirty="0" smtClean="0"/>
              <a:t>žáci</a:t>
            </a:r>
            <a:r>
              <a:rPr lang="cs-CZ" sz="2400" i="1" dirty="0" smtClean="0"/>
              <a:t> doplňují chybějící části slov (na tabuli či do sešitu), následně prezentace umožňuje jejich kontrolu</a:t>
            </a:r>
            <a:endParaRPr kumimoji="0" lang="cs-CZ" sz="2400" b="0" i="1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cs-CZ" sz="2400" b="0" i="1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Obdélník s odříznutým příčným rohem 2"/>
          <p:cNvSpPr/>
          <p:nvPr/>
        </p:nvSpPr>
        <p:spPr>
          <a:xfrm>
            <a:off x="1259632" y="548680"/>
            <a:ext cx="7632848" cy="5688632"/>
          </a:xfrm>
          <a:prstGeom prst="snip2DiagRect">
            <a:avLst>
              <a:gd name="adj1" fmla="val 0"/>
              <a:gd name="adj2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endParaRPr lang="cs-CZ" sz="2400" dirty="0" smtClean="0"/>
          </a:p>
        </p:txBody>
      </p:sp>
      <p:graphicFrame>
        <p:nvGraphicFramePr>
          <p:cNvPr id="5" name="Diagram 4"/>
          <p:cNvGraphicFramePr/>
          <p:nvPr/>
        </p:nvGraphicFramePr>
        <p:xfrm>
          <a:off x="1524000" y="1397000"/>
          <a:ext cx="686442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755576" y="332656"/>
            <a:ext cx="184731" cy="369332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endParaRPr lang="cs-CZ" dirty="0"/>
          </a:p>
        </p:txBody>
      </p:sp>
      <p:sp>
        <p:nvSpPr>
          <p:cNvPr id="3" name="Obdélník s odříznutým příčným rohem 2"/>
          <p:cNvSpPr/>
          <p:nvPr/>
        </p:nvSpPr>
        <p:spPr>
          <a:xfrm>
            <a:off x="1259632" y="548680"/>
            <a:ext cx="7632848" cy="5688632"/>
          </a:xfrm>
          <a:prstGeom prst="snip2DiagRect">
            <a:avLst>
              <a:gd name="adj1" fmla="val 0"/>
              <a:gd name="adj2" fmla="val 16667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t"/>
          <a:lstStyle/>
          <a:p>
            <a:pPr algn="ctr"/>
            <a:endParaRPr lang="cs-CZ" sz="2400" dirty="0" smtClean="0"/>
          </a:p>
        </p:txBody>
      </p:sp>
      <p:graphicFrame>
        <p:nvGraphicFramePr>
          <p:cNvPr id="5" name="Diagram 4"/>
          <p:cNvGraphicFramePr/>
          <p:nvPr/>
        </p:nvGraphicFramePr>
        <p:xfrm>
          <a:off x="1524000" y="1397000"/>
          <a:ext cx="6864424" cy="40640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96752"/>
            <a:ext cx="305724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rozu</a:t>
            </a:r>
            <a:r>
              <a:rPr lang="cs-CZ" sz="3600" dirty="0" smtClean="0"/>
              <a:t>___l</a:t>
            </a:r>
          </a:p>
          <a:p>
            <a:r>
              <a:rPr lang="cs-CZ" sz="3600" dirty="0" smtClean="0"/>
              <a:t>doje___</a:t>
            </a:r>
          </a:p>
          <a:p>
            <a:r>
              <a:rPr lang="cs-CZ" sz="3600" dirty="0" smtClean="0"/>
              <a:t>po___</a:t>
            </a:r>
            <a:r>
              <a:rPr lang="cs-CZ" sz="3600" dirty="0" err="1" smtClean="0"/>
              <a:t>nka</a:t>
            </a:r>
            <a:endParaRPr lang="cs-CZ" sz="3600" dirty="0" smtClean="0"/>
          </a:p>
          <a:p>
            <a:r>
              <a:rPr lang="cs-CZ" sz="3600" dirty="0" err="1" smtClean="0"/>
              <a:t>uze</a:t>
            </a:r>
            <a:r>
              <a:rPr lang="cs-CZ" sz="3600" dirty="0" smtClean="0"/>
              <a:t>___ní</a:t>
            </a:r>
          </a:p>
          <a:p>
            <a:r>
              <a:rPr lang="cs-CZ" sz="3600" dirty="0" err="1" smtClean="0"/>
              <a:t>příje</a:t>
            </a:r>
            <a:r>
              <a:rPr lang="cs-CZ" sz="3600" dirty="0" smtClean="0"/>
              <a:t>___</a:t>
            </a:r>
          </a:p>
          <a:p>
            <a:r>
              <a:rPr lang="cs-CZ" sz="3600" dirty="0" smtClean="0"/>
              <a:t>za___</a:t>
            </a:r>
            <a:r>
              <a:rPr lang="cs-CZ" sz="3600" dirty="0" err="1" smtClean="0"/>
              <a:t>stnanec</a:t>
            </a:r>
            <a:endParaRPr lang="cs-CZ" sz="3600" dirty="0" smtClean="0"/>
          </a:p>
          <a:p>
            <a:r>
              <a:rPr lang="cs-CZ" sz="3600" dirty="0" err="1" smtClean="0"/>
              <a:t>připo</a:t>
            </a:r>
            <a:r>
              <a:rPr lang="cs-CZ" sz="3600" dirty="0" smtClean="0"/>
              <a:t>___l</a:t>
            </a:r>
          </a:p>
          <a:p>
            <a:r>
              <a:rPr lang="cs-CZ" sz="3600" dirty="0" smtClean="0"/>
              <a:t>osa___</a:t>
            </a:r>
            <a:r>
              <a:rPr lang="cs-CZ" sz="3600" dirty="0" err="1" smtClean="0"/>
              <a:t>ela</a:t>
            </a:r>
            <a:endParaRPr lang="cs-CZ" sz="3600" dirty="0" smtClean="0"/>
          </a:p>
          <a:p>
            <a:r>
              <a:rPr lang="cs-CZ" sz="3600" dirty="0" err="1" smtClean="0"/>
              <a:t>oně</a:t>
            </a:r>
            <a:r>
              <a:rPr lang="cs-CZ" sz="3600" dirty="0" smtClean="0"/>
              <a:t>___l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932040" y="1268760"/>
            <a:ext cx="249299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err="1" smtClean="0"/>
              <a:t>vzpo</a:t>
            </a:r>
            <a:r>
              <a:rPr lang="cs-CZ" sz="3600" dirty="0" smtClean="0"/>
              <a:t>___l si</a:t>
            </a:r>
          </a:p>
          <a:p>
            <a:r>
              <a:rPr lang="cs-CZ" sz="3600" dirty="0" err="1" smtClean="0"/>
              <a:t>skro</a:t>
            </a:r>
            <a:r>
              <a:rPr lang="cs-CZ" sz="3600" dirty="0" smtClean="0"/>
              <a:t>___ji</a:t>
            </a:r>
          </a:p>
          <a:p>
            <a:r>
              <a:rPr lang="cs-CZ" sz="3600" dirty="0" err="1" smtClean="0"/>
              <a:t>zřej</a:t>
            </a:r>
            <a:r>
              <a:rPr lang="cs-CZ" sz="3600" dirty="0" smtClean="0"/>
              <a:t>___</a:t>
            </a:r>
          </a:p>
          <a:p>
            <a:r>
              <a:rPr lang="cs-CZ" sz="3600" dirty="0" err="1" smtClean="0"/>
              <a:t>nerozu</a:t>
            </a:r>
            <a:r>
              <a:rPr lang="cs-CZ" sz="3600" dirty="0" smtClean="0"/>
              <a:t>___t</a:t>
            </a:r>
          </a:p>
          <a:p>
            <a:r>
              <a:rPr lang="cs-CZ" sz="3600" dirty="0" smtClean="0"/>
              <a:t>u__</a:t>
            </a:r>
            <a:r>
              <a:rPr lang="cs-CZ" sz="3600" dirty="0" err="1" smtClean="0"/>
              <a:t>lec</a:t>
            </a:r>
            <a:endParaRPr lang="cs-CZ" sz="3600" dirty="0" smtClean="0"/>
          </a:p>
          <a:p>
            <a:r>
              <a:rPr lang="cs-CZ" sz="3600" dirty="0" smtClean="0"/>
              <a:t>do___</a:t>
            </a:r>
            <a:r>
              <a:rPr lang="cs-CZ" sz="3600" dirty="0" err="1" smtClean="0"/>
              <a:t>nka</a:t>
            </a:r>
            <a:endParaRPr lang="cs-CZ" sz="3600" dirty="0" smtClean="0"/>
          </a:p>
          <a:p>
            <a:r>
              <a:rPr lang="cs-CZ" sz="3600" dirty="0" smtClean="0"/>
              <a:t>vědo___</a:t>
            </a:r>
          </a:p>
          <a:p>
            <a:r>
              <a:rPr lang="cs-CZ" sz="3600" dirty="0" err="1" smtClean="0"/>
              <a:t>ohro</a:t>
            </a:r>
            <a:r>
              <a:rPr lang="cs-CZ" sz="3600" dirty="0" smtClean="0"/>
              <a:t>___</a:t>
            </a:r>
          </a:p>
          <a:p>
            <a:r>
              <a:rPr lang="cs-CZ" sz="3600" dirty="0" smtClean="0"/>
              <a:t>____</a:t>
            </a:r>
            <a:r>
              <a:rPr lang="cs-CZ" sz="3600" dirty="0" err="1" smtClean="0"/>
              <a:t>lčina</a:t>
            </a:r>
            <a:endParaRPr lang="cs-CZ" sz="3600" dirty="0" smtClean="0"/>
          </a:p>
        </p:txBody>
      </p:sp>
      <p:sp>
        <p:nvSpPr>
          <p:cNvPr id="4" name="TextovéPole 3"/>
          <p:cNvSpPr txBox="1"/>
          <p:nvPr/>
        </p:nvSpPr>
        <p:spPr>
          <a:xfrm>
            <a:off x="1259632" y="476672"/>
            <a:ext cx="4362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 slov doplňte mě / mne.</a:t>
            </a:r>
            <a:endParaRPr lang="cs-CZ" sz="28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ovéPole 1"/>
          <p:cNvSpPr txBox="1"/>
          <p:nvPr/>
        </p:nvSpPr>
        <p:spPr>
          <a:xfrm>
            <a:off x="1259632" y="1196752"/>
            <a:ext cx="2929007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rozu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l</a:t>
            </a:r>
          </a:p>
          <a:p>
            <a:r>
              <a:rPr lang="cs-CZ" sz="3600" dirty="0" smtClean="0"/>
              <a:t>doje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</a:p>
          <a:p>
            <a:r>
              <a:rPr lang="cs-CZ" sz="3600" dirty="0" smtClean="0"/>
              <a:t>po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nka</a:t>
            </a:r>
          </a:p>
          <a:p>
            <a:r>
              <a:rPr lang="cs-CZ" sz="3600" dirty="0" smtClean="0"/>
              <a:t>uze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ní</a:t>
            </a:r>
          </a:p>
          <a:p>
            <a:r>
              <a:rPr lang="cs-CZ" sz="3600" dirty="0" smtClean="0"/>
              <a:t>příje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</a:p>
          <a:p>
            <a:r>
              <a:rPr lang="cs-CZ" sz="3600" dirty="0" smtClean="0"/>
              <a:t>za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stnanec</a:t>
            </a:r>
          </a:p>
          <a:p>
            <a:r>
              <a:rPr lang="cs-CZ" sz="3600" dirty="0" smtClean="0"/>
              <a:t>připo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l</a:t>
            </a:r>
          </a:p>
          <a:p>
            <a:r>
              <a:rPr lang="cs-CZ" sz="3600" dirty="0" smtClean="0"/>
              <a:t>osa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le</a:t>
            </a:r>
          </a:p>
          <a:p>
            <a:r>
              <a:rPr lang="cs-CZ" sz="3600" dirty="0" smtClean="0"/>
              <a:t>oně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l</a:t>
            </a:r>
          </a:p>
        </p:txBody>
      </p:sp>
      <p:sp>
        <p:nvSpPr>
          <p:cNvPr id="3" name="TextovéPole 2"/>
          <p:cNvSpPr txBox="1"/>
          <p:nvPr/>
        </p:nvSpPr>
        <p:spPr>
          <a:xfrm>
            <a:off x="4932040" y="1268760"/>
            <a:ext cx="2621230" cy="5078313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600" dirty="0" smtClean="0"/>
              <a:t>vzpo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l si</a:t>
            </a:r>
          </a:p>
          <a:p>
            <a:r>
              <a:rPr lang="cs-CZ" sz="3600" dirty="0" smtClean="0"/>
              <a:t>skro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ji</a:t>
            </a:r>
          </a:p>
          <a:p>
            <a:r>
              <a:rPr lang="cs-CZ" sz="3600" dirty="0" smtClean="0"/>
              <a:t>zřej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</a:p>
          <a:p>
            <a:r>
              <a:rPr lang="cs-CZ" sz="3600" dirty="0" smtClean="0"/>
              <a:t>nerozu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t</a:t>
            </a:r>
          </a:p>
          <a:p>
            <a:r>
              <a:rPr lang="cs-CZ" sz="3600" dirty="0" smtClean="0"/>
              <a:t>u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lec</a:t>
            </a:r>
          </a:p>
          <a:p>
            <a:r>
              <a:rPr lang="cs-CZ" sz="3600" dirty="0" smtClean="0"/>
              <a:t>do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  <a:r>
              <a:rPr lang="cs-CZ" sz="3600" dirty="0" smtClean="0"/>
              <a:t>nka</a:t>
            </a:r>
          </a:p>
          <a:p>
            <a:r>
              <a:rPr lang="cs-CZ" sz="3600" dirty="0" smtClean="0"/>
              <a:t>vědo</a:t>
            </a:r>
            <a:r>
              <a:rPr lang="cs-CZ" sz="3600" dirty="0" smtClean="0">
                <a:solidFill>
                  <a:srgbClr val="FF0000"/>
                </a:solidFill>
              </a:rPr>
              <a:t>mě</a:t>
            </a:r>
          </a:p>
          <a:p>
            <a:r>
              <a:rPr lang="cs-CZ" sz="3600" dirty="0" smtClean="0"/>
              <a:t>ohro</a:t>
            </a:r>
            <a:r>
              <a:rPr lang="cs-CZ" sz="3600" dirty="0" smtClean="0">
                <a:solidFill>
                  <a:srgbClr val="FF0000"/>
                </a:solidFill>
              </a:rPr>
              <a:t>mně</a:t>
            </a:r>
          </a:p>
          <a:p>
            <a:r>
              <a:rPr lang="cs-CZ" sz="3600" dirty="0" smtClean="0">
                <a:solidFill>
                  <a:srgbClr val="FF0000"/>
                </a:solidFill>
              </a:rPr>
              <a:t>mě</a:t>
            </a:r>
            <a:r>
              <a:rPr lang="cs-CZ" sz="3600" dirty="0" smtClean="0"/>
              <a:t>lčina</a:t>
            </a:r>
          </a:p>
        </p:txBody>
      </p:sp>
      <p:sp>
        <p:nvSpPr>
          <p:cNvPr id="4" name="TextovéPole 3"/>
          <p:cNvSpPr txBox="1"/>
          <p:nvPr/>
        </p:nvSpPr>
        <p:spPr>
          <a:xfrm>
            <a:off x="1259632" y="476672"/>
            <a:ext cx="436209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dirty="0" smtClean="0"/>
              <a:t>Do slov doplňte mě / mne.</a:t>
            </a:r>
            <a:endParaRPr lang="cs-CZ" sz="2800" dirty="0"/>
          </a:p>
        </p:txBody>
      </p:sp>
      <p:sp>
        <p:nvSpPr>
          <p:cNvPr id="5" name="Veselý obličej 4"/>
          <p:cNvSpPr/>
          <p:nvPr/>
        </p:nvSpPr>
        <p:spPr>
          <a:xfrm>
            <a:off x="7236296" y="5013176"/>
            <a:ext cx="936104" cy="864096"/>
          </a:xfrm>
          <a:prstGeom prst="smileyFace">
            <a:avLst/>
          </a:prstGeom>
          <a:ln>
            <a:solidFill>
              <a:schemeClr val="tx1"/>
            </a:solidFill>
          </a:ln>
        </p:spPr>
        <p:style>
          <a:lnRef idx="1">
            <a:schemeClr val="accent2"/>
          </a:lnRef>
          <a:fillRef idx="3">
            <a:schemeClr val="accent2"/>
          </a:fillRef>
          <a:effectRef idx="2">
            <a:schemeClr val="accent2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9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0" dur="500" fill="hold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1" fill="hold">
                      <p:stCondLst>
                        <p:cond delay="indefinite"/>
                      </p:stCondLst>
                      <p:childTnLst>
                        <p:par>
                          <p:cTn id="82" fill="hold">
                            <p:stCondLst>
                              <p:cond delay="0"/>
                            </p:stCondLst>
                            <p:childTnLst>
                              <p:par>
                                <p:cTn id="83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85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6" dur="500" fill="hold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7" fill="hold">
                      <p:stCondLst>
                        <p:cond delay="indefinite"/>
                      </p:stCondLst>
                      <p:childTnLst>
                        <p:par>
                          <p:cTn id="88" fill="hold">
                            <p:stCondLst>
                              <p:cond delay="0"/>
                            </p:stCondLst>
                            <p:childTnLst>
                              <p:par>
                                <p:cTn id="89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1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2" dur="500" fill="hold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3" fill="hold">
                      <p:stCondLst>
                        <p:cond delay="indefinite"/>
                      </p:stCondLst>
                      <p:childTnLst>
                        <p:par>
                          <p:cTn id="94" fill="hold">
                            <p:stCondLst>
                              <p:cond delay="0"/>
                            </p:stCondLst>
                            <p:childTnLst>
                              <p:par>
                                <p:cTn id="9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97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98" dur="500" fill="hold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9" fill="hold">
                      <p:stCondLst>
                        <p:cond delay="indefinite"/>
                      </p:stCondLst>
                      <p:childTnLst>
                        <p:par>
                          <p:cTn id="100" fill="hold">
                            <p:stCondLst>
                              <p:cond delay="0"/>
                            </p:stCondLst>
                            <p:childTnLst>
                              <p:par>
                                <p:cTn id="10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3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04" dur="500" fill="hold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5" fill="hold">
                      <p:stCondLst>
                        <p:cond delay="indefinite"/>
                      </p:stCondLst>
                      <p:childTnLst>
                        <p:par>
                          <p:cTn id="106" fill="hold">
                            <p:stCondLst>
                              <p:cond delay="0"/>
                            </p:stCondLst>
                            <p:childTnLst>
                              <p:par>
                                <p:cTn id="10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09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0" dur="500" fill="hold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11" presetID="48" presetClass="entr" presetSubtype="0" accel="5000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3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8000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4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1"/>
                                          </p:val>
                                        </p:tav>
                                        <p:tav tm="50000">
                                          <p:val>
                                            <p:fltVal val="0.9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5" dur="1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6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Použité zdroje</a:t>
            </a:r>
            <a:endParaRPr lang="cs-CZ" dirty="0"/>
          </a:p>
        </p:txBody>
      </p:sp>
      <p:sp>
        <p:nvSpPr>
          <p:cNvPr id="5" name="Zástupný symbol pro obsah 2"/>
          <p:cNvSpPr txBox="1">
            <a:spLocks/>
          </p:cNvSpPr>
          <p:nvPr/>
        </p:nvSpPr>
        <p:spPr>
          <a:xfrm>
            <a:off x="1115616" y="1340768"/>
            <a:ext cx="7498080" cy="4800600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r>
              <a:rPr kumimoji="0" lang="cs-CZ" sz="2000" b="0" i="0" u="none" strike="noStrike" kern="1200" cap="none" spc="0" normalizeH="0" baseline="0" noProof="0" dirty="0" err="1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Špuláková</a:t>
            </a:r>
            <a:r>
              <a:rPr kumimoji="0" lang="cs-CZ" sz="2000" b="0" i="0" u="none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 I., Janáčková Z., Opakujeme češtinu ve 3.-5.ročníku, Nová škola 2001</a:t>
            </a: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buFont typeface="Wingdings 2"/>
              <a:buChar char=""/>
              <a:tabLst/>
              <a:defRPr/>
            </a:pPr>
            <a:endParaRPr kumimoji="0" lang="cs-CZ" sz="20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  <a:p>
            <a:pPr marL="365760" marR="0" lvl="0" indent="-283464" algn="l" defTabSz="914400" rtl="0" eaLnBrk="1" fontAlgn="auto" latinLnBrk="0" hangingPunct="1">
              <a:lnSpc>
                <a:spcPct val="100000"/>
              </a:lnSpc>
              <a:spcBef>
                <a:spcPts val="600"/>
              </a:spcBef>
              <a:spcAft>
                <a:spcPts val="0"/>
              </a:spcAft>
              <a:buClr>
                <a:schemeClr val="accent1"/>
              </a:buClr>
              <a:buSzPct val="80000"/>
              <a:tabLst/>
              <a:defRPr/>
            </a:pPr>
            <a:endParaRPr kumimoji="0" lang="cs-CZ" sz="3200" b="0" i="0" u="none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Obdélník 3"/>
          <p:cNvSpPr/>
          <p:nvPr/>
        </p:nvSpPr>
        <p:spPr>
          <a:xfrm>
            <a:off x="1403648" y="3212976"/>
            <a:ext cx="1945789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dirty="0" smtClean="0"/>
              <a:t>[cit. 20</a:t>
            </a:r>
            <a:r>
              <a:rPr lang="cs-CZ" dirty="0" smtClean="0"/>
              <a:t>11-11-01</a:t>
            </a:r>
            <a:r>
              <a:rPr lang="en-US" dirty="0" smtClean="0"/>
              <a:t>]. 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Slunovrat">
  <a:themeElements>
    <a:clrScheme name="Slunovrat">
      <a:dk1>
        <a:sysClr val="windowText" lastClr="000000"/>
      </a:dk1>
      <a:lt1>
        <a:sysClr val="window" lastClr="FFFFFF"/>
      </a:lt1>
      <a:dk2>
        <a:srgbClr val="4F271C"/>
      </a:dk2>
      <a:lt2>
        <a:srgbClr val="E7DEC9"/>
      </a:lt2>
      <a:accent1>
        <a:srgbClr val="3891A7"/>
      </a:accent1>
      <a:accent2>
        <a:srgbClr val="FEB80A"/>
      </a:accent2>
      <a:accent3>
        <a:srgbClr val="C32D2E"/>
      </a:accent3>
      <a:accent4>
        <a:srgbClr val="84AA33"/>
      </a:accent4>
      <a:accent5>
        <a:srgbClr val="964305"/>
      </a:accent5>
      <a:accent6>
        <a:srgbClr val="475A8D"/>
      </a:accent6>
      <a:hlink>
        <a:srgbClr val="8DC765"/>
      </a:hlink>
      <a:folHlink>
        <a:srgbClr val="AA8A14"/>
      </a:folHlink>
    </a:clrScheme>
    <a:fontScheme name="Slunovrat">
      <a:maj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휴먼매직체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ajorFont>
      <a:minorFont>
        <a:latin typeface="Gill Sans MT"/>
        <a:ea typeface=""/>
        <a:cs typeface=""/>
        <a:font script="Grek" typeface="Corbel"/>
        <a:font script="Cyrl" typeface="Corbel"/>
        <a:font script="Jpan" typeface="HGｺﾞｼｯｸE"/>
        <a:font script="Hang" typeface="HY엽서L"/>
        <a:font script="Hans" typeface="华文中宋"/>
        <a:font script="Hant" typeface="微軟正黑體"/>
        <a:font script="Arab" typeface="Majalla UI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60000"/>
                <a:satMod val="355000"/>
              </a:schemeClr>
            </a:gs>
            <a:gs pos="40000">
              <a:schemeClr val="phClr">
                <a:tint val="85000"/>
                <a:satMod val="320000"/>
              </a:schemeClr>
            </a:gs>
            <a:gs pos="100000">
              <a:schemeClr val="phClr">
                <a:shade val="55000"/>
                <a:satMod val="300000"/>
              </a:schemeClr>
            </a:gs>
          </a:gsLst>
          <a:path path="circle">
            <a:fillToRect l="-24500" t="-20000" r="124500" b="120000"/>
          </a:path>
        </a:gradFill>
        <a:blipFill>
          <a:blip xmlns:r="http://schemas.openxmlformats.org/officeDocument/2006/relationships" r:embed="rId1">
            <a:duotone>
              <a:schemeClr val="phClr">
                <a:shade val="9000"/>
                <a:satMod val="300000"/>
              </a:schemeClr>
              <a:schemeClr val="phClr">
                <a:tint val="90000"/>
                <a:satMod val="225000"/>
              </a:schemeClr>
            </a:duotone>
          </a:blip>
          <a:tile tx="0" ty="0" sx="90000" sy="90000" flip="xy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Solstice</Template>
  <TotalTime>184</TotalTime>
  <Words>203</Words>
  <Application>Microsoft Office PowerPoint</Application>
  <PresentationFormat>Předvádění na obrazovce (4:3)</PresentationFormat>
  <Paragraphs>76</Paragraphs>
  <Slides>7</Slides>
  <Notes>7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Slunovrat</vt:lpstr>
      <vt:lpstr>Snímek 1</vt:lpstr>
      <vt:lpstr>Anotace</vt:lpstr>
      <vt:lpstr>Snímek 3</vt:lpstr>
      <vt:lpstr>Snímek 4</vt:lpstr>
      <vt:lpstr>Snímek 5</vt:lpstr>
      <vt:lpstr>Snímek 6</vt:lpstr>
      <vt:lpstr>Použité zdroje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Procvičování pravopisu</dc:title>
  <dc:creator>Věra</dc:creator>
  <cp:lastModifiedBy>Janička</cp:lastModifiedBy>
  <cp:revision>28</cp:revision>
  <dcterms:created xsi:type="dcterms:W3CDTF">2012-02-19T16:50:14Z</dcterms:created>
  <dcterms:modified xsi:type="dcterms:W3CDTF">2012-10-11T18:26:11Z</dcterms:modified>
</cp:coreProperties>
</file>