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2" autoAdjust="0"/>
    <p:restoredTop sz="94660"/>
  </p:normalViewPr>
  <p:slideViewPr>
    <p:cSldViewPr>
      <p:cViewPr varScale="1">
        <p:scale>
          <a:sx n="69" d="100"/>
          <a:sy n="69" d="100"/>
        </p:scale>
        <p:origin x="-140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4DB019-7D6D-4AB5-A820-3CC38266EA70}" type="doc">
      <dgm:prSet loTypeId="urn:microsoft.com/office/officeart/2005/8/layout/list1" loCatId="list" qsTypeId="urn:microsoft.com/office/officeart/2005/8/quickstyle/simple3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96443CB1-6C9D-411A-9C19-014D1555DE53}">
      <dgm:prSet phldrT="[Text]"/>
      <dgm:spPr/>
      <dgm:t>
        <a:bodyPr/>
        <a:lstStyle/>
        <a:p>
          <a:r>
            <a:rPr lang="cs-CZ" dirty="0" smtClean="0"/>
            <a:t>Vznikají náhradou atomu vodíku hydroxylovou skupinou – OH</a:t>
          </a:r>
          <a:endParaRPr lang="cs-CZ" dirty="0"/>
        </a:p>
      </dgm:t>
    </dgm:pt>
    <dgm:pt modelId="{BF1C8DC0-C0FD-4485-AB04-4191EBED3AA2}" type="parTrans" cxnId="{86297BD6-0541-4D6F-A476-C33DBC0F8745}">
      <dgm:prSet/>
      <dgm:spPr/>
      <dgm:t>
        <a:bodyPr/>
        <a:lstStyle/>
        <a:p>
          <a:endParaRPr lang="cs-CZ"/>
        </a:p>
      </dgm:t>
    </dgm:pt>
    <dgm:pt modelId="{673AA3A8-B0A6-4D6C-9175-72D71481A776}" type="sibTrans" cxnId="{86297BD6-0541-4D6F-A476-C33DBC0F8745}">
      <dgm:prSet/>
      <dgm:spPr/>
      <dgm:t>
        <a:bodyPr/>
        <a:lstStyle/>
        <a:p>
          <a:endParaRPr lang="cs-CZ"/>
        </a:p>
      </dgm:t>
    </dgm:pt>
    <dgm:pt modelId="{0681C8FD-25AF-4969-80F7-70324670C13F}">
      <dgm:prSet phldrT="[Text]"/>
      <dgm:spPr/>
      <dgm:t>
        <a:bodyPr/>
        <a:lstStyle/>
        <a:p>
          <a:r>
            <a:rPr lang="cs-CZ" dirty="0" smtClean="0"/>
            <a:t>K názvu uhlovodíku přidáváme koncovku -</a:t>
          </a:r>
          <a:r>
            <a:rPr lang="cs-CZ" dirty="0" err="1" smtClean="0"/>
            <a:t>ol</a:t>
          </a:r>
          <a:endParaRPr lang="cs-CZ" dirty="0"/>
        </a:p>
      </dgm:t>
    </dgm:pt>
    <dgm:pt modelId="{8828E5EB-C1BA-4EF0-A0C9-46637C1B8D97}" type="parTrans" cxnId="{92BF1EE2-72A0-4F1D-9394-82F804BD6C39}">
      <dgm:prSet/>
      <dgm:spPr/>
      <dgm:t>
        <a:bodyPr/>
        <a:lstStyle/>
        <a:p>
          <a:endParaRPr lang="cs-CZ"/>
        </a:p>
      </dgm:t>
    </dgm:pt>
    <dgm:pt modelId="{34660B63-6E11-497C-AC21-FF299C606E8D}" type="sibTrans" cxnId="{92BF1EE2-72A0-4F1D-9394-82F804BD6C39}">
      <dgm:prSet/>
      <dgm:spPr/>
      <dgm:t>
        <a:bodyPr/>
        <a:lstStyle/>
        <a:p>
          <a:endParaRPr lang="cs-CZ"/>
        </a:p>
      </dgm:t>
    </dgm:pt>
    <dgm:pt modelId="{C35815D4-EBA1-453E-9E79-E200A4978944}">
      <dgm:prSet/>
      <dgm:spPr/>
      <dgm:t>
        <a:bodyPr/>
        <a:lstStyle/>
        <a:p>
          <a:r>
            <a:rPr lang="cs-CZ" dirty="0" smtClean="0"/>
            <a:t>Dělí se na:  1) alkoholy</a:t>
          </a:r>
        </a:p>
      </dgm:t>
    </dgm:pt>
    <dgm:pt modelId="{C27A5855-0417-4680-AB04-2843736A5F94}" type="parTrans" cxnId="{42651A73-F03C-427A-BF0E-24B08D49A3D2}">
      <dgm:prSet/>
      <dgm:spPr/>
      <dgm:t>
        <a:bodyPr/>
        <a:lstStyle/>
        <a:p>
          <a:endParaRPr lang="cs-CZ"/>
        </a:p>
      </dgm:t>
    </dgm:pt>
    <dgm:pt modelId="{B1D8B95C-3155-454F-9FF2-B3F834A7B956}" type="sibTrans" cxnId="{42651A73-F03C-427A-BF0E-24B08D49A3D2}">
      <dgm:prSet/>
      <dgm:spPr/>
      <dgm:t>
        <a:bodyPr/>
        <a:lstStyle/>
        <a:p>
          <a:endParaRPr lang="cs-CZ"/>
        </a:p>
      </dgm:t>
    </dgm:pt>
    <dgm:pt modelId="{D5045F05-A65E-43F6-89A6-E2B005DE38B2}">
      <dgm:prSet/>
      <dgm:spPr/>
      <dgm:t>
        <a:bodyPr/>
        <a:lstStyle/>
        <a:p>
          <a:r>
            <a:rPr lang="cs-CZ" dirty="0" smtClean="0"/>
            <a:t>2) fenoly</a:t>
          </a:r>
        </a:p>
      </dgm:t>
    </dgm:pt>
    <dgm:pt modelId="{1E9A337D-7DA4-40F1-B596-D29EFA6F9A75}" type="parTrans" cxnId="{2AAB7323-C73B-4A4D-AE28-68A612451C40}">
      <dgm:prSet/>
      <dgm:spPr/>
      <dgm:t>
        <a:bodyPr/>
        <a:lstStyle/>
        <a:p>
          <a:endParaRPr lang="cs-CZ"/>
        </a:p>
      </dgm:t>
    </dgm:pt>
    <dgm:pt modelId="{95C6D270-E6B6-49CF-9711-9B7927FB4423}" type="sibTrans" cxnId="{2AAB7323-C73B-4A4D-AE28-68A612451C40}">
      <dgm:prSet/>
      <dgm:spPr/>
      <dgm:t>
        <a:bodyPr/>
        <a:lstStyle/>
        <a:p>
          <a:endParaRPr lang="cs-CZ"/>
        </a:p>
      </dgm:t>
    </dgm:pt>
    <dgm:pt modelId="{3D18770F-27DF-48E3-86F3-5301E053A6C1}" type="pres">
      <dgm:prSet presAssocID="{034DB019-7D6D-4AB5-A820-3CC38266EA7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324C837-16AF-4D65-B4BD-6E29B8BA10EE}" type="pres">
      <dgm:prSet presAssocID="{96443CB1-6C9D-411A-9C19-014D1555DE53}" presName="parentLin" presStyleCnt="0"/>
      <dgm:spPr/>
      <dgm:t>
        <a:bodyPr/>
        <a:lstStyle/>
        <a:p>
          <a:endParaRPr lang="cs-CZ"/>
        </a:p>
      </dgm:t>
    </dgm:pt>
    <dgm:pt modelId="{4CF38DFC-A49B-40FD-A8F9-96D6DD3A1428}" type="pres">
      <dgm:prSet presAssocID="{96443CB1-6C9D-411A-9C19-014D1555DE53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1657B5D-749F-4BAD-A721-76AA4E7DB0B6}" type="pres">
      <dgm:prSet presAssocID="{96443CB1-6C9D-411A-9C19-014D1555DE5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BE634C-F6A4-444D-B7F6-93F6663E2BD2}" type="pres">
      <dgm:prSet presAssocID="{96443CB1-6C9D-411A-9C19-014D1555DE53}" presName="negativeSpace" presStyleCnt="0"/>
      <dgm:spPr/>
      <dgm:t>
        <a:bodyPr/>
        <a:lstStyle/>
        <a:p>
          <a:endParaRPr lang="cs-CZ"/>
        </a:p>
      </dgm:t>
    </dgm:pt>
    <dgm:pt modelId="{75A9D287-3DD6-453B-B6DF-1F6CD1392C37}" type="pres">
      <dgm:prSet presAssocID="{96443CB1-6C9D-411A-9C19-014D1555DE53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D12ABD-1AB0-4949-92DD-190B6F1C83EF}" type="pres">
      <dgm:prSet presAssocID="{673AA3A8-B0A6-4D6C-9175-72D71481A776}" presName="spaceBetweenRectangles" presStyleCnt="0"/>
      <dgm:spPr/>
      <dgm:t>
        <a:bodyPr/>
        <a:lstStyle/>
        <a:p>
          <a:endParaRPr lang="cs-CZ"/>
        </a:p>
      </dgm:t>
    </dgm:pt>
    <dgm:pt modelId="{32A655E1-AAD3-42DD-8810-81C79539E0FB}" type="pres">
      <dgm:prSet presAssocID="{0681C8FD-25AF-4969-80F7-70324670C13F}" presName="parentLin" presStyleCnt="0"/>
      <dgm:spPr/>
      <dgm:t>
        <a:bodyPr/>
        <a:lstStyle/>
        <a:p>
          <a:endParaRPr lang="cs-CZ"/>
        </a:p>
      </dgm:t>
    </dgm:pt>
    <dgm:pt modelId="{692E9701-E8E7-4641-A806-11C6F9006E9E}" type="pres">
      <dgm:prSet presAssocID="{0681C8FD-25AF-4969-80F7-70324670C13F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93614153-5A8C-4413-ACF7-9D9D9CDA8EBC}" type="pres">
      <dgm:prSet presAssocID="{0681C8FD-25AF-4969-80F7-70324670C13F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52B618-901A-4898-B626-481AD4573B50}" type="pres">
      <dgm:prSet presAssocID="{0681C8FD-25AF-4969-80F7-70324670C13F}" presName="negativeSpace" presStyleCnt="0"/>
      <dgm:spPr/>
      <dgm:t>
        <a:bodyPr/>
        <a:lstStyle/>
        <a:p>
          <a:endParaRPr lang="cs-CZ"/>
        </a:p>
      </dgm:t>
    </dgm:pt>
    <dgm:pt modelId="{749D3547-46AF-4A8F-BBD3-D24D8FEE636D}" type="pres">
      <dgm:prSet presAssocID="{0681C8FD-25AF-4969-80F7-70324670C13F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1EF35-67D2-44DB-9D48-13591E7E70F8}" type="pres">
      <dgm:prSet presAssocID="{34660B63-6E11-497C-AC21-FF299C606E8D}" presName="spaceBetweenRectangles" presStyleCnt="0"/>
      <dgm:spPr/>
      <dgm:t>
        <a:bodyPr/>
        <a:lstStyle/>
        <a:p>
          <a:endParaRPr lang="cs-CZ"/>
        </a:p>
      </dgm:t>
    </dgm:pt>
    <dgm:pt modelId="{A5C9EE7E-59A2-44BF-88F3-3B4146AA7D9D}" type="pres">
      <dgm:prSet presAssocID="{C35815D4-EBA1-453E-9E79-E200A4978944}" presName="parentLin" presStyleCnt="0"/>
      <dgm:spPr/>
      <dgm:t>
        <a:bodyPr/>
        <a:lstStyle/>
        <a:p>
          <a:endParaRPr lang="cs-CZ"/>
        </a:p>
      </dgm:t>
    </dgm:pt>
    <dgm:pt modelId="{2787403B-5D24-4065-AA14-ACE8608D6DF3}" type="pres">
      <dgm:prSet presAssocID="{C35815D4-EBA1-453E-9E79-E200A4978944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146EA70E-BEB6-4002-9D36-A70F3C4AF12C}" type="pres">
      <dgm:prSet presAssocID="{C35815D4-EBA1-453E-9E79-E200A4978944}" presName="parentText" presStyleLbl="node1" presStyleIdx="2" presStyleCnt="4" custLinFactNeighborX="10092" custLinFactNeighborY="-343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20F825-ED16-4495-A209-86DB89836373}" type="pres">
      <dgm:prSet presAssocID="{C35815D4-EBA1-453E-9E79-E200A4978944}" presName="negativeSpace" presStyleCnt="0"/>
      <dgm:spPr/>
      <dgm:t>
        <a:bodyPr/>
        <a:lstStyle/>
        <a:p>
          <a:endParaRPr lang="cs-CZ"/>
        </a:p>
      </dgm:t>
    </dgm:pt>
    <dgm:pt modelId="{CCAE84F4-40EE-4625-8A81-C4D9714BE990}" type="pres">
      <dgm:prSet presAssocID="{C35815D4-EBA1-453E-9E79-E200A4978944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E1E4C-732D-49CD-A32A-977B946DB92F}" type="pres">
      <dgm:prSet presAssocID="{B1D8B95C-3155-454F-9FF2-B3F834A7B956}" presName="spaceBetweenRectangles" presStyleCnt="0"/>
      <dgm:spPr/>
      <dgm:t>
        <a:bodyPr/>
        <a:lstStyle/>
        <a:p>
          <a:endParaRPr lang="cs-CZ"/>
        </a:p>
      </dgm:t>
    </dgm:pt>
    <dgm:pt modelId="{B785CE81-129F-40C4-B1DC-044AD012BDE9}" type="pres">
      <dgm:prSet presAssocID="{D5045F05-A65E-43F6-89A6-E2B005DE38B2}" presName="parentLin" presStyleCnt="0"/>
      <dgm:spPr/>
      <dgm:t>
        <a:bodyPr/>
        <a:lstStyle/>
        <a:p>
          <a:endParaRPr lang="cs-CZ"/>
        </a:p>
      </dgm:t>
    </dgm:pt>
    <dgm:pt modelId="{E8ED1FB4-ECFB-4AF0-99ED-8600702FCC08}" type="pres">
      <dgm:prSet presAssocID="{D5045F05-A65E-43F6-89A6-E2B005DE38B2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6E3C72BD-AD09-4B07-989B-A8C493C21278}" type="pres">
      <dgm:prSet presAssocID="{D5045F05-A65E-43F6-89A6-E2B005DE38B2}" presName="parentText" presStyleLbl="node1" presStyleIdx="3" presStyleCnt="4" custScaleX="80865" custLinFactX="13237" custLinFactNeighborX="100000" custLinFactNeighborY="55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20BF51-C636-495B-92FD-0D317E2210CC}" type="pres">
      <dgm:prSet presAssocID="{D5045F05-A65E-43F6-89A6-E2B005DE38B2}" presName="negativeSpace" presStyleCnt="0"/>
      <dgm:spPr/>
      <dgm:t>
        <a:bodyPr/>
        <a:lstStyle/>
        <a:p>
          <a:endParaRPr lang="cs-CZ"/>
        </a:p>
      </dgm:t>
    </dgm:pt>
    <dgm:pt modelId="{811CF1C8-8D7F-4739-9892-8891CF8E86AC}" type="pres">
      <dgm:prSet presAssocID="{D5045F05-A65E-43F6-89A6-E2B005DE38B2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DFCDB3-7727-444F-A5AF-67FFDAA95FE5}" type="presOf" srcId="{D5045F05-A65E-43F6-89A6-E2B005DE38B2}" destId="{6E3C72BD-AD09-4B07-989B-A8C493C21278}" srcOrd="1" destOrd="0" presId="urn:microsoft.com/office/officeart/2005/8/layout/list1"/>
    <dgm:cxn modelId="{58D8FF5E-5EDB-4012-B1A0-FD5F3DDAF0F4}" type="presOf" srcId="{C35815D4-EBA1-453E-9E79-E200A4978944}" destId="{2787403B-5D24-4065-AA14-ACE8608D6DF3}" srcOrd="0" destOrd="0" presId="urn:microsoft.com/office/officeart/2005/8/layout/list1"/>
    <dgm:cxn modelId="{86297BD6-0541-4D6F-A476-C33DBC0F8745}" srcId="{034DB019-7D6D-4AB5-A820-3CC38266EA70}" destId="{96443CB1-6C9D-411A-9C19-014D1555DE53}" srcOrd="0" destOrd="0" parTransId="{BF1C8DC0-C0FD-4485-AB04-4191EBED3AA2}" sibTransId="{673AA3A8-B0A6-4D6C-9175-72D71481A776}"/>
    <dgm:cxn modelId="{92BF1EE2-72A0-4F1D-9394-82F804BD6C39}" srcId="{034DB019-7D6D-4AB5-A820-3CC38266EA70}" destId="{0681C8FD-25AF-4969-80F7-70324670C13F}" srcOrd="1" destOrd="0" parTransId="{8828E5EB-C1BA-4EF0-A0C9-46637C1B8D97}" sibTransId="{34660B63-6E11-497C-AC21-FF299C606E8D}"/>
    <dgm:cxn modelId="{A8672ADF-8362-4AA2-8CBF-B315F2FEB737}" type="presOf" srcId="{034DB019-7D6D-4AB5-A820-3CC38266EA70}" destId="{3D18770F-27DF-48E3-86F3-5301E053A6C1}" srcOrd="0" destOrd="0" presId="urn:microsoft.com/office/officeart/2005/8/layout/list1"/>
    <dgm:cxn modelId="{2AAB7323-C73B-4A4D-AE28-68A612451C40}" srcId="{034DB019-7D6D-4AB5-A820-3CC38266EA70}" destId="{D5045F05-A65E-43F6-89A6-E2B005DE38B2}" srcOrd="3" destOrd="0" parTransId="{1E9A337D-7DA4-40F1-B596-D29EFA6F9A75}" sibTransId="{95C6D270-E6B6-49CF-9711-9B7927FB4423}"/>
    <dgm:cxn modelId="{42651A73-F03C-427A-BF0E-24B08D49A3D2}" srcId="{034DB019-7D6D-4AB5-A820-3CC38266EA70}" destId="{C35815D4-EBA1-453E-9E79-E200A4978944}" srcOrd="2" destOrd="0" parTransId="{C27A5855-0417-4680-AB04-2843736A5F94}" sibTransId="{B1D8B95C-3155-454F-9FF2-B3F834A7B956}"/>
    <dgm:cxn modelId="{3769EFDE-B69B-43D4-BF22-571CE071EFDD}" type="presOf" srcId="{D5045F05-A65E-43F6-89A6-E2B005DE38B2}" destId="{E8ED1FB4-ECFB-4AF0-99ED-8600702FCC08}" srcOrd="0" destOrd="0" presId="urn:microsoft.com/office/officeart/2005/8/layout/list1"/>
    <dgm:cxn modelId="{93AFABC6-9C20-4A10-A634-B53248EDC369}" type="presOf" srcId="{0681C8FD-25AF-4969-80F7-70324670C13F}" destId="{93614153-5A8C-4413-ACF7-9D9D9CDA8EBC}" srcOrd="1" destOrd="0" presId="urn:microsoft.com/office/officeart/2005/8/layout/list1"/>
    <dgm:cxn modelId="{DA4E95A6-E235-4705-A01C-A70A1E882708}" type="presOf" srcId="{96443CB1-6C9D-411A-9C19-014D1555DE53}" destId="{4CF38DFC-A49B-40FD-A8F9-96D6DD3A1428}" srcOrd="0" destOrd="0" presId="urn:microsoft.com/office/officeart/2005/8/layout/list1"/>
    <dgm:cxn modelId="{F3C07FA7-8889-484E-B4AA-740DF1E8D504}" type="presOf" srcId="{96443CB1-6C9D-411A-9C19-014D1555DE53}" destId="{F1657B5D-749F-4BAD-A721-76AA4E7DB0B6}" srcOrd="1" destOrd="0" presId="urn:microsoft.com/office/officeart/2005/8/layout/list1"/>
    <dgm:cxn modelId="{643D5292-D8E4-465A-8BF4-C2A6151AD63C}" type="presOf" srcId="{C35815D4-EBA1-453E-9E79-E200A4978944}" destId="{146EA70E-BEB6-4002-9D36-A70F3C4AF12C}" srcOrd="1" destOrd="0" presId="urn:microsoft.com/office/officeart/2005/8/layout/list1"/>
    <dgm:cxn modelId="{414CF810-161D-4668-9F61-0E6022847AC1}" type="presOf" srcId="{0681C8FD-25AF-4969-80F7-70324670C13F}" destId="{692E9701-E8E7-4641-A806-11C6F9006E9E}" srcOrd="0" destOrd="0" presId="urn:microsoft.com/office/officeart/2005/8/layout/list1"/>
    <dgm:cxn modelId="{98867FA5-FBF9-42F3-B267-3D75D7DB1D42}" type="presParOf" srcId="{3D18770F-27DF-48E3-86F3-5301E053A6C1}" destId="{8324C837-16AF-4D65-B4BD-6E29B8BA10EE}" srcOrd="0" destOrd="0" presId="urn:microsoft.com/office/officeart/2005/8/layout/list1"/>
    <dgm:cxn modelId="{BD3FDCF5-81B0-4EB5-9ED4-61F13A63094A}" type="presParOf" srcId="{8324C837-16AF-4D65-B4BD-6E29B8BA10EE}" destId="{4CF38DFC-A49B-40FD-A8F9-96D6DD3A1428}" srcOrd="0" destOrd="0" presId="urn:microsoft.com/office/officeart/2005/8/layout/list1"/>
    <dgm:cxn modelId="{EEB6169F-AC00-452A-B5B4-37D43BE7786A}" type="presParOf" srcId="{8324C837-16AF-4D65-B4BD-6E29B8BA10EE}" destId="{F1657B5D-749F-4BAD-A721-76AA4E7DB0B6}" srcOrd="1" destOrd="0" presId="urn:microsoft.com/office/officeart/2005/8/layout/list1"/>
    <dgm:cxn modelId="{DAFDA623-03F4-4102-8B8B-D3B1BE9C3BDC}" type="presParOf" srcId="{3D18770F-27DF-48E3-86F3-5301E053A6C1}" destId="{68BE634C-F6A4-444D-B7F6-93F6663E2BD2}" srcOrd="1" destOrd="0" presId="urn:microsoft.com/office/officeart/2005/8/layout/list1"/>
    <dgm:cxn modelId="{C29D1F49-35A5-4A0F-980A-1C0DB4AC71B8}" type="presParOf" srcId="{3D18770F-27DF-48E3-86F3-5301E053A6C1}" destId="{75A9D287-3DD6-453B-B6DF-1F6CD1392C37}" srcOrd="2" destOrd="0" presId="urn:microsoft.com/office/officeart/2005/8/layout/list1"/>
    <dgm:cxn modelId="{2552AA25-2F4C-4B93-A601-381334DFA876}" type="presParOf" srcId="{3D18770F-27DF-48E3-86F3-5301E053A6C1}" destId="{31D12ABD-1AB0-4949-92DD-190B6F1C83EF}" srcOrd="3" destOrd="0" presId="urn:microsoft.com/office/officeart/2005/8/layout/list1"/>
    <dgm:cxn modelId="{31766443-5A6C-4278-B55C-E9BA45EFAF26}" type="presParOf" srcId="{3D18770F-27DF-48E3-86F3-5301E053A6C1}" destId="{32A655E1-AAD3-42DD-8810-81C79539E0FB}" srcOrd="4" destOrd="0" presId="urn:microsoft.com/office/officeart/2005/8/layout/list1"/>
    <dgm:cxn modelId="{49338B94-0DD0-4A09-BC7A-092EAD9E3191}" type="presParOf" srcId="{32A655E1-AAD3-42DD-8810-81C79539E0FB}" destId="{692E9701-E8E7-4641-A806-11C6F9006E9E}" srcOrd="0" destOrd="0" presId="urn:microsoft.com/office/officeart/2005/8/layout/list1"/>
    <dgm:cxn modelId="{6D33C4C4-02BA-40A2-A1C3-891985638B0C}" type="presParOf" srcId="{32A655E1-AAD3-42DD-8810-81C79539E0FB}" destId="{93614153-5A8C-4413-ACF7-9D9D9CDA8EBC}" srcOrd="1" destOrd="0" presId="urn:microsoft.com/office/officeart/2005/8/layout/list1"/>
    <dgm:cxn modelId="{A708BAAF-2A9D-4A97-944C-0BA1B26FD7B2}" type="presParOf" srcId="{3D18770F-27DF-48E3-86F3-5301E053A6C1}" destId="{1F52B618-901A-4898-B626-481AD4573B50}" srcOrd="5" destOrd="0" presId="urn:microsoft.com/office/officeart/2005/8/layout/list1"/>
    <dgm:cxn modelId="{2E19006B-C772-4D8E-88CB-8093C9F09707}" type="presParOf" srcId="{3D18770F-27DF-48E3-86F3-5301E053A6C1}" destId="{749D3547-46AF-4A8F-BBD3-D24D8FEE636D}" srcOrd="6" destOrd="0" presId="urn:microsoft.com/office/officeart/2005/8/layout/list1"/>
    <dgm:cxn modelId="{100CA75A-A407-4D01-9E0D-5CADC2EF0E53}" type="presParOf" srcId="{3D18770F-27DF-48E3-86F3-5301E053A6C1}" destId="{E831EF35-67D2-44DB-9D48-13591E7E70F8}" srcOrd="7" destOrd="0" presId="urn:microsoft.com/office/officeart/2005/8/layout/list1"/>
    <dgm:cxn modelId="{1E444EEE-CAF3-4A86-829B-74642BC5BB1B}" type="presParOf" srcId="{3D18770F-27DF-48E3-86F3-5301E053A6C1}" destId="{A5C9EE7E-59A2-44BF-88F3-3B4146AA7D9D}" srcOrd="8" destOrd="0" presId="urn:microsoft.com/office/officeart/2005/8/layout/list1"/>
    <dgm:cxn modelId="{D8C49CE5-EB36-43BE-BF0D-229ADCCE4ED7}" type="presParOf" srcId="{A5C9EE7E-59A2-44BF-88F3-3B4146AA7D9D}" destId="{2787403B-5D24-4065-AA14-ACE8608D6DF3}" srcOrd="0" destOrd="0" presId="urn:microsoft.com/office/officeart/2005/8/layout/list1"/>
    <dgm:cxn modelId="{AEAD7428-32EA-4D3E-ACE1-3157FBD38AFB}" type="presParOf" srcId="{A5C9EE7E-59A2-44BF-88F3-3B4146AA7D9D}" destId="{146EA70E-BEB6-4002-9D36-A70F3C4AF12C}" srcOrd="1" destOrd="0" presId="urn:microsoft.com/office/officeart/2005/8/layout/list1"/>
    <dgm:cxn modelId="{11527ED7-9A74-4DD7-ADD7-D8DFE83D8874}" type="presParOf" srcId="{3D18770F-27DF-48E3-86F3-5301E053A6C1}" destId="{E320F825-ED16-4495-A209-86DB89836373}" srcOrd="9" destOrd="0" presId="urn:microsoft.com/office/officeart/2005/8/layout/list1"/>
    <dgm:cxn modelId="{50FDA672-F7AB-4DFB-8491-F3AF1C44E7D8}" type="presParOf" srcId="{3D18770F-27DF-48E3-86F3-5301E053A6C1}" destId="{CCAE84F4-40EE-4625-8A81-C4D9714BE990}" srcOrd="10" destOrd="0" presId="urn:microsoft.com/office/officeart/2005/8/layout/list1"/>
    <dgm:cxn modelId="{23EE7D52-C49B-4F1E-A4CF-4A660A5371BB}" type="presParOf" srcId="{3D18770F-27DF-48E3-86F3-5301E053A6C1}" destId="{BCBE1E4C-732D-49CD-A32A-977B946DB92F}" srcOrd="11" destOrd="0" presId="urn:microsoft.com/office/officeart/2005/8/layout/list1"/>
    <dgm:cxn modelId="{45393342-6387-4180-AD6F-8F8D2B73442C}" type="presParOf" srcId="{3D18770F-27DF-48E3-86F3-5301E053A6C1}" destId="{B785CE81-129F-40C4-B1DC-044AD012BDE9}" srcOrd="12" destOrd="0" presId="urn:microsoft.com/office/officeart/2005/8/layout/list1"/>
    <dgm:cxn modelId="{FABC4467-9DA9-4066-B83D-F9F8C1FD2C9E}" type="presParOf" srcId="{B785CE81-129F-40C4-B1DC-044AD012BDE9}" destId="{E8ED1FB4-ECFB-4AF0-99ED-8600702FCC08}" srcOrd="0" destOrd="0" presId="urn:microsoft.com/office/officeart/2005/8/layout/list1"/>
    <dgm:cxn modelId="{BC432092-B4CF-47AB-B17E-4279950EEBB1}" type="presParOf" srcId="{B785CE81-129F-40C4-B1DC-044AD012BDE9}" destId="{6E3C72BD-AD09-4B07-989B-A8C493C21278}" srcOrd="1" destOrd="0" presId="urn:microsoft.com/office/officeart/2005/8/layout/list1"/>
    <dgm:cxn modelId="{DE7A2F41-E64A-4022-B4B4-7C90869B6815}" type="presParOf" srcId="{3D18770F-27DF-48E3-86F3-5301E053A6C1}" destId="{8D20BF51-C636-495B-92FD-0D317E2210CC}" srcOrd="13" destOrd="0" presId="urn:microsoft.com/office/officeart/2005/8/layout/list1"/>
    <dgm:cxn modelId="{65B95020-A3BC-4402-9FAD-54EA466E6843}" type="presParOf" srcId="{3D18770F-27DF-48E3-86F3-5301E053A6C1}" destId="{811CF1C8-8D7F-4739-9892-8891CF8E86AC}" srcOrd="14" destOrd="0" presId="urn:microsoft.com/office/officeart/2005/8/layout/list1"/>
  </dgm:cxnLst>
  <dgm:bg>
    <a:solidFill>
      <a:schemeClr val="bg2">
        <a:lumMod val="60000"/>
        <a:lumOff val="40000"/>
      </a:schemeClr>
    </a:solidFill>
    <a:effectLst>
      <a:outerShdw blurRad="50800" dist="38100" dir="18900000" algn="bl" rotWithShape="0">
        <a:prstClr val="black">
          <a:alpha val="40000"/>
        </a:prstClr>
      </a:outerShdw>
    </a:effectLst>
  </dgm:bg>
  <dgm:whole>
    <a:ln>
      <a:solidFill>
        <a:srgbClr val="C00000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03A91E-D1EA-4444-BB8D-BA6100D4F6AC}" type="doc">
      <dgm:prSet loTypeId="urn:microsoft.com/office/officeart/2005/8/layout/vList2" loCatId="list" qsTypeId="urn:microsoft.com/office/officeart/2005/8/quickstyle/simple2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2B79EE82-70C9-45B3-8FAA-F56EA2503D11}">
      <dgm:prSet phldrT="[Text]"/>
      <dgm:spPr/>
      <dgm:t>
        <a:bodyPr/>
        <a:lstStyle/>
        <a:p>
          <a:r>
            <a:rPr lang="cs-CZ" dirty="0" smtClean="0"/>
            <a:t>Jeden atom vodíku je nahrazen v molekule benzenu skupinou –OH</a:t>
          </a:r>
          <a:endParaRPr lang="cs-CZ" dirty="0"/>
        </a:p>
      </dgm:t>
    </dgm:pt>
    <dgm:pt modelId="{F78B75DD-D5E3-42A1-A588-87485F4CAB4F}" type="parTrans" cxnId="{ADAFB4C1-9FBF-455C-A033-017D2A59A3FE}">
      <dgm:prSet/>
      <dgm:spPr/>
      <dgm:t>
        <a:bodyPr/>
        <a:lstStyle/>
        <a:p>
          <a:endParaRPr lang="cs-CZ"/>
        </a:p>
      </dgm:t>
    </dgm:pt>
    <dgm:pt modelId="{91406D35-55E9-46A0-B283-4D8A4BBE0750}" type="sibTrans" cxnId="{ADAFB4C1-9FBF-455C-A033-017D2A59A3FE}">
      <dgm:prSet/>
      <dgm:spPr/>
      <dgm:t>
        <a:bodyPr/>
        <a:lstStyle/>
        <a:p>
          <a:endParaRPr lang="cs-CZ"/>
        </a:p>
      </dgm:t>
    </dgm:pt>
    <dgm:pt modelId="{83B80AE2-25C0-4288-A719-9EB5F003D196}">
      <dgm:prSet phldrT="[Text]"/>
      <dgm:spPr/>
      <dgm:t>
        <a:bodyPr/>
        <a:lstStyle/>
        <a:p>
          <a:r>
            <a:rPr lang="cs-CZ" dirty="0" smtClean="0"/>
            <a:t>Použití: plasty, barvy, dezinfekční přípravky (lyzol, karbolová voda)</a:t>
          </a:r>
          <a:endParaRPr lang="cs-CZ" dirty="0"/>
        </a:p>
      </dgm:t>
    </dgm:pt>
    <dgm:pt modelId="{B8F2F9B1-DA07-4527-86DB-E5535222CA12}" type="parTrans" cxnId="{CA386871-2455-4F24-A0DD-7478385BF5F0}">
      <dgm:prSet/>
      <dgm:spPr/>
      <dgm:t>
        <a:bodyPr/>
        <a:lstStyle/>
        <a:p>
          <a:endParaRPr lang="cs-CZ"/>
        </a:p>
      </dgm:t>
    </dgm:pt>
    <dgm:pt modelId="{918BEB43-C66F-4CD7-8616-C057E06B9513}" type="sibTrans" cxnId="{CA386871-2455-4F24-A0DD-7478385BF5F0}">
      <dgm:prSet/>
      <dgm:spPr/>
      <dgm:t>
        <a:bodyPr/>
        <a:lstStyle/>
        <a:p>
          <a:endParaRPr lang="cs-CZ"/>
        </a:p>
      </dgm:t>
    </dgm:pt>
    <dgm:pt modelId="{62517B4F-81E8-4672-A5D7-85849B5749E9}">
      <dgm:prSet/>
      <dgm:spPr/>
      <dgm:t>
        <a:bodyPr/>
        <a:lstStyle/>
        <a:p>
          <a:r>
            <a:rPr lang="cs-CZ" dirty="0" smtClean="0"/>
            <a:t>Vlastnosti: jedovatý, žíravina</a:t>
          </a:r>
        </a:p>
      </dgm:t>
    </dgm:pt>
    <dgm:pt modelId="{AE45DE17-6C95-4CFF-A587-89DF76CE4D20}" type="parTrans" cxnId="{5552E824-74EA-41E4-893F-150AAB46763B}">
      <dgm:prSet/>
      <dgm:spPr/>
      <dgm:t>
        <a:bodyPr/>
        <a:lstStyle/>
        <a:p>
          <a:endParaRPr lang="cs-CZ"/>
        </a:p>
      </dgm:t>
    </dgm:pt>
    <dgm:pt modelId="{83FF0A9B-9426-4C51-A173-50C722B3426E}" type="sibTrans" cxnId="{5552E824-74EA-41E4-893F-150AAB46763B}">
      <dgm:prSet/>
      <dgm:spPr/>
      <dgm:t>
        <a:bodyPr/>
        <a:lstStyle/>
        <a:p>
          <a:endParaRPr lang="cs-CZ"/>
        </a:p>
      </dgm:t>
    </dgm:pt>
    <dgm:pt modelId="{70227DCB-8CC3-4AC5-9A17-34702C46B0B8}">
      <dgm:prSet custT="1"/>
      <dgm:spPr/>
      <dgm:t>
        <a:bodyPr/>
        <a:lstStyle/>
        <a:p>
          <a:r>
            <a:rPr lang="cs-CZ" sz="2300" dirty="0" smtClean="0"/>
            <a:t>C</a:t>
          </a:r>
          <a:r>
            <a:rPr lang="cs-CZ" sz="1800" baseline="-25000" dirty="0" smtClean="0"/>
            <a:t>6</a:t>
          </a:r>
          <a:r>
            <a:rPr lang="cs-CZ" sz="2300" dirty="0" smtClean="0"/>
            <a:t>H</a:t>
          </a:r>
          <a:r>
            <a:rPr lang="cs-CZ" sz="1800" baseline="-25000" dirty="0" smtClean="0"/>
            <a:t>5</a:t>
          </a:r>
          <a:r>
            <a:rPr lang="cs-CZ" sz="2300" dirty="0" smtClean="0"/>
            <a:t>OH</a:t>
          </a:r>
          <a:endParaRPr lang="cs-CZ" sz="2300" dirty="0"/>
        </a:p>
      </dgm:t>
    </dgm:pt>
    <dgm:pt modelId="{58423FF8-D48E-4E7A-92B0-34B5C21D28C2}" type="parTrans" cxnId="{D025D097-8FC5-424F-964E-42DD93B583B6}">
      <dgm:prSet/>
      <dgm:spPr/>
      <dgm:t>
        <a:bodyPr/>
        <a:lstStyle/>
        <a:p>
          <a:endParaRPr lang="cs-CZ"/>
        </a:p>
      </dgm:t>
    </dgm:pt>
    <dgm:pt modelId="{1A195B71-2D1A-4A82-8016-14E7C31E47D7}" type="sibTrans" cxnId="{D025D097-8FC5-424F-964E-42DD93B583B6}">
      <dgm:prSet/>
      <dgm:spPr/>
      <dgm:t>
        <a:bodyPr/>
        <a:lstStyle/>
        <a:p>
          <a:endParaRPr lang="cs-CZ"/>
        </a:p>
      </dgm:t>
    </dgm:pt>
    <dgm:pt modelId="{F14B3D64-AD6E-4C43-8DA5-2801E668AC8D}" type="pres">
      <dgm:prSet presAssocID="{0103A91E-D1EA-4444-BB8D-BA6100D4F6A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6D4EB3-F51A-4C34-A2B1-695EC3E1E6C5}" type="pres">
      <dgm:prSet presAssocID="{70227DCB-8CC3-4AC5-9A17-34702C46B0B8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8F2D4D-EE49-48FF-B556-7BA4922F626A}" type="pres">
      <dgm:prSet presAssocID="{1A195B71-2D1A-4A82-8016-14E7C31E47D7}" presName="spacer" presStyleCnt="0"/>
      <dgm:spPr/>
    </dgm:pt>
    <dgm:pt modelId="{25A0A3D7-F775-4E99-9703-5A6D03A5C6D7}" type="pres">
      <dgm:prSet presAssocID="{2B79EE82-70C9-45B3-8FAA-F56EA2503D11}" presName="parentText" presStyleLbl="node1" presStyleIdx="1" presStyleCnt="4" custLinFactNeighborX="759" custLinFactNeighborY="-513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7FB075-DF02-40FE-A174-225D194DF948}" type="pres">
      <dgm:prSet presAssocID="{91406D35-55E9-46A0-B283-4D8A4BBE0750}" presName="spacer" presStyleCnt="0"/>
      <dgm:spPr/>
    </dgm:pt>
    <dgm:pt modelId="{FB1F4FF2-46D6-4947-98F6-62AF620189BB}" type="pres">
      <dgm:prSet presAssocID="{62517B4F-81E8-4672-A5D7-85849B5749E9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700F85-0D5C-4791-A891-0D550FC76254}" type="pres">
      <dgm:prSet presAssocID="{83FF0A9B-9426-4C51-A173-50C722B3426E}" presName="spacer" presStyleCnt="0"/>
      <dgm:spPr/>
    </dgm:pt>
    <dgm:pt modelId="{B5DD17F4-AEB8-4371-8717-D69C06D305E2}" type="pres">
      <dgm:prSet presAssocID="{83B80AE2-25C0-4288-A719-9EB5F003D196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C17712-E420-4979-87CC-2CAF550BA64C}" type="presOf" srcId="{70227DCB-8CC3-4AC5-9A17-34702C46B0B8}" destId="{8A6D4EB3-F51A-4C34-A2B1-695EC3E1E6C5}" srcOrd="0" destOrd="0" presId="urn:microsoft.com/office/officeart/2005/8/layout/vList2"/>
    <dgm:cxn modelId="{05C04CB7-3703-4A2F-9E33-3C571BFBF19C}" type="presOf" srcId="{62517B4F-81E8-4672-A5D7-85849B5749E9}" destId="{FB1F4FF2-46D6-4947-98F6-62AF620189BB}" srcOrd="0" destOrd="0" presId="urn:microsoft.com/office/officeart/2005/8/layout/vList2"/>
    <dgm:cxn modelId="{3B83AB77-794A-4E9F-9491-5EEF22B8705F}" type="presOf" srcId="{2B79EE82-70C9-45B3-8FAA-F56EA2503D11}" destId="{25A0A3D7-F775-4E99-9703-5A6D03A5C6D7}" srcOrd="0" destOrd="0" presId="urn:microsoft.com/office/officeart/2005/8/layout/vList2"/>
    <dgm:cxn modelId="{9C9A88BB-5FD9-461A-B7FF-E211B87A23B3}" type="presOf" srcId="{0103A91E-D1EA-4444-BB8D-BA6100D4F6AC}" destId="{F14B3D64-AD6E-4C43-8DA5-2801E668AC8D}" srcOrd="0" destOrd="0" presId="urn:microsoft.com/office/officeart/2005/8/layout/vList2"/>
    <dgm:cxn modelId="{5552E824-74EA-41E4-893F-150AAB46763B}" srcId="{0103A91E-D1EA-4444-BB8D-BA6100D4F6AC}" destId="{62517B4F-81E8-4672-A5D7-85849B5749E9}" srcOrd="2" destOrd="0" parTransId="{AE45DE17-6C95-4CFF-A587-89DF76CE4D20}" sibTransId="{83FF0A9B-9426-4C51-A173-50C722B3426E}"/>
    <dgm:cxn modelId="{CA386871-2455-4F24-A0DD-7478385BF5F0}" srcId="{0103A91E-D1EA-4444-BB8D-BA6100D4F6AC}" destId="{83B80AE2-25C0-4288-A719-9EB5F003D196}" srcOrd="3" destOrd="0" parTransId="{B8F2F9B1-DA07-4527-86DB-E5535222CA12}" sibTransId="{918BEB43-C66F-4CD7-8616-C057E06B9513}"/>
    <dgm:cxn modelId="{D025D097-8FC5-424F-964E-42DD93B583B6}" srcId="{0103A91E-D1EA-4444-BB8D-BA6100D4F6AC}" destId="{70227DCB-8CC3-4AC5-9A17-34702C46B0B8}" srcOrd="0" destOrd="0" parTransId="{58423FF8-D48E-4E7A-92B0-34B5C21D28C2}" sibTransId="{1A195B71-2D1A-4A82-8016-14E7C31E47D7}"/>
    <dgm:cxn modelId="{07129917-B04E-4CE0-8FFD-3F957C34A2F3}" type="presOf" srcId="{83B80AE2-25C0-4288-A719-9EB5F003D196}" destId="{B5DD17F4-AEB8-4371-8717-D69C06D305E2}" srcOrd="0" destOrd="0" presId="urn:microsoft.com/office/officeart/2005/8/layout/vList2"/>
    <dgm:cxn modelId="{ADAFB4C1-9FBF-455C-A033-017D2A59A3FE}" srcId="{0103A91E-D1EA-4444-BB8D-BA6100D4F6AC}" destId="{2B79EE82-70C9-45B3-8FAA-F56EA2503D11}" srcOrd="1" destOrd="0" parTransId="{F78B75DD-D5E3-42A1-A588-87485F4CAB4F}" sibTransId="{91406D35-55E9-46A0-B283-4D8A4BBE0750}"/>
    <dgm:cxn modelId="{3DBDECE1-B8D6-4814-B497-5080CB30CAF4}" type="presParOf" srcId="{F14B3D64-AD6E-4C43-8DA5-2801E668AC8D}" destId="{8A6D4EB3-F51A-4C34-A2B1-695EC3E1E6C5}" srcOrd="0" destOrd="0" presId="urn:microsoft.com/office/officeart/2005/8/layout/vList2"/>
    <dgm:cxn modelId="{F5452FE4-522D-4EC1-A4E5-FFF4422AEA0F}" type="presParOf" srcId="{F14B3D64-AD6E-4C43-8DA5-2801E668AC8D}" destId="{108F2D4D-EE49-48FF-B556-7BA4922F626A}" srcOrd="1" destOrd="0" presId="urn:microsoft.com/office/officeart/2005/8/layout/vList2"/>
    <dgm:cxn modelId="{DCE3AF95-B69D-46F2-9814-14113BD2825E}" type="presParOf" srcId="{F14B3D64-AD6E-4C43-8DA5-2801E668AC8D}" destId="{25A0A3D7-F775-4E99-9703-5A6D03A5C6D7}" srcOrd="2" destOrd="0" presId="urn:microsoft.com/office/officeart/2005/8/layout/vList2"/>
    <dgm:cxn modelId="{8ECBE1C3-5F6D-4903-B9CE-909229F28380}" type="presParOf" srcId="{F14B3D64-AD6E-4C43-8DA5-2801E668AC8D}" destId="{907FB075-DF02-40FE-A174-225D194DF948}" srcOrd="3" destOrd="0" presId="urn:microsoft.com/office/officeart/2005/8/layout/vList2"/>
    <dgm:cxn modelId="{25D70D35-ED7A-425F-BD62-0A8ACC735FEF}" type="presParOf" srcId="{F14B3D64-AD6E-4C43-8DA5-2801E668AC8D}" destId="{FB1F4FF2-46D6-4947-98F6-62AF620189BB}" srcOrd="4" destOrd="0" presId="urn:microsoft.com/office/officeart/2005/8/layout/vList2"/>
    <dgm:cxn modelId="{29779222-5E33-4577-8596-E352B8E83E79}" type="presParOf" srcId="{F14B3D64-AD6E-4C43-8DA5-2801E668AC8D}" destId="{14700F85-0D5C-4791-A891-0D550FC76254}" srcOrd="5" destOrd="0" presId="urn:microsoft.com/office/officeart/2005/8/layout/vList2"/>
    <dgm:cxn modelId="{81FCC8B9-4E9A-4B49-8879-3BB3BE858B22}" type="presParOf" srcId="{F14B3D64-AD6E-4C43-8DA5-2801E668AC8D}" destId="{B5DD17F4-AEB8-4371-8717-D69C06D305E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A9D287-3DD6-453B-B6DF-1F6CD1392C37}">
      <dsp:nvSpPr>
        <dsp:cNvPr id="0" name=""/>
        <dsp:cNvSpPr/>
      </dsp:nvSpPr>
      <dsp:spPr>
        <a:xfrm>
          <a:off x="0" y="1332900"/>
          <a:ext cx="7848872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657B5D-749F-4BAD-A721-76AA4E7DB0B6}">
      <dsp:nvSpPr>
        <dsp:cNvPr id="0" name=""/>
        <dsp:cNvSpPr/>
      </dsp:nvSpPr>
      <dsp:spPr>
        <a:xfrm>
          <a:off x="392443" y="1155780"/>
          <a:ext cx="5494210" cy="35424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7668" tIns="0" rIns="207668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Vznikají náhradou atomu vodíku hydroxylovou skupinou – OH</a:t>
          </a:r>
          <a:endParaRPr lang="cs-CZ" sz="1200" kern="1200" dirty="0"/>
        </a:p>
      </dsp:txBody>
      <dsp:txXfrm>
        <a:off x="409736" y="1173073"/>
        <a:ext cx="5459624" cy="319654"/>
      </dsp:txXfrm>
    </dsp:sp>
    <dsp:sp modelId="{749D3547-46AF-4A8F-BBD3-D24D8FEE636D}">
      <dsp:nvSpPr>
        <dsp:cNvPr id="0" name=""/>
        <dsp:cNvSpPr/>
      </dsp:nvSpPr>
      <dsp:spPr>
        <a:xfrm>
          <a:off x="0" y="1877220"/>
          <a:ext cx="7848872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614153-5A8C-4413-ACF7-9D9D9CDA8EBC}">
      <dsp:nvSpPr>
        <dsp:cNvPr id="0" name=""/>
        <dsp:cNvSpPr/>
      </dsp:nvSpPr>
      <dsp:spPr>
        <a:xfrm>
          <a:off x="392443" y="1700100"/>
          <a:ext cx="5494210" cy="35424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7668" tIns="0" rIns="207668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K názvu uhlovodíku přidáváme koncovku -</a:t>
          </a:r>
          <a:r>
            <a:rPr lang="cs-CZ" sz="1200" kern="1200" dirty="0" err="1" smtClean="0"/>
            <a:t>ol</a:t>
          </a:r>
          <a:endParaRPr lang="cs-CZ" sz="1200" kern="1200" dirty="0"/>
        </a:p>
      </dsp:txBody>
      <dsp:txXfrm>
        <a:off x="409736" y="1717393"/>
        <a:ext cx="5459624" cy="319654"/>
      </dsp:txXfrm>
    </dsp:sp>
    <dsp:sp modelId="{CCAE84F4-40EE-4625-8A81-C4D9714BE990}">
      <dsp:nvSpPr>
        <dsp:cNvPr id="0" name=""/>
        <dsp:cNvSpPr/>
      </dsp:nvSpPr>
      <dsp:spPr>
        <a:xfrm>
          <a:off x="0" y="2421540"/>
          <a:ext cx="7848872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6EA70E-BEB6-4002-9D36-A70F3C4AF12C}">
      <dsp:nvSpPr>
        <dsp:cNvPr id="0" name=""/>
        <dsp:cNvSpPr/>
      </dsp:nvSpPr>
      <dsp:spPr>
        <a:xfrm>
          <a:off x="432049" y="2232248"/>
          <a:ext cx="5494210" cy="35424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7668" tIns="0" rIns="207668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Dělí se na:  1) alkoholy</a:t>
          </a:r>
        </a:p>
      </dsp:txBody>
      <dsp:txXfrm>
        <a:off x="449342" y="2249541"/>
        <a:ext cx="5459624" cy="319654"/>
      </dsp:txXfrm>
    </dsp:sp>
    <dsp:sp modelId="{811CF1C8-8D7F-4739-9892-8891CF8E86AC}">
      <dsp:nvSpPr>
        <dsp:cNvPr id="0" name=""/>
        <dsp:cNvSpPr/>
      </dsp:nvSpPr>
      <dsp:spPr>
        <a:xfrm>
          <a:off x="0" y="2965859"/>
          <a:ext cx="7848872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3C72BD-AD09-4B07-989B-A8C493C21278}">
      <dsp:nvSpPr>
        <dsp:cNvPr id="0" name=""/>
        <dsp:cNvSpPr/>
      </dsp:nvSpPr>
      <dsp:spPr>
        <a:xfrm>
          <a:off x="1512155" y="2808311"/>
          <a:ext cx="4442893" cy="35424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7668" tIns="0" rIns="207668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2) fenoly</a:t>
          </a:r>
        </a:p>
      </dsp:txBody>
      <dsp:txXfrm>
        <a:off x="1529448" y="2825604"/>
        <a:ext cx="4408307" cy="319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6D4EB3-F51A-4C34-A2B1-695EC3E1E6C5}">
      <dsp:nvSpPr>
        <dsp:cNvPr id="0" name=""/>
        <dsp:cNvSpPr/>
      </dsp:nvSpPr>
      <dsp:spPr>
        <a:xfrm>
          <a:off x="0" y="21276"/>
          <a:ext cx="7272808" cy="829237"/>
        </a:xfrm>
        <a:prstGeom prst="roundRect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C</a:t>
          </a:r>
          <a:r>
            <a:rPr lang="cs-CZ" sz="1800" kern="1200" baseline="-25000" dirty="0" smtClean="0"/>
            <a:t>6</a:t>
          </a:r>
          <a:r>
            <a:rPr lang="cs-CZ" sz="2300" kern="1200" dirty="0" smtClean="0"/>
            <a:t>H</a:t>
          </a:r>
          <a:r>
            <a:rPr lang="cs-CZ" sz="1800" kern="1200" baseline="-25000" dirty="0" smtClean="0"/>
            <a:t>5</a:t>
          </a:r>
          <a:r>
            <a:rPr lang="cs-CZ" sz="2300" kern="1200" dirty="0" smtClean="0"/>
            <a:t>OH</a:t>
          </a:r>
          <a:endParaRPr lang="cs-CZ" sz="2300" kern="1200" dirty="0"/>
        </a:p>
      </dsp:txBody>
      <dsp:txXfrm>
        <a:off x="40480" y="61756"/>
        <a:ext cx="7191848" cy="748277"/>
      </dsp:txXfrm>
    </dsp:sp>
    <dsp:sp modelId="{25A0A3D7-F775-4E99-9703-5A6D03A5C6D7}">
      <dsp:nvSpPr>
        <dsp:cNvPr id="0" name=""/>
        <dsp:cNvSpPr/>
      </dsp:nvSpPr>
      <dsp:spPr>
        <a:xfrm>
          <a:off x="0" y="907891"/>
          <a:ext cx="7272808" cy="829237"/>
        </a:xfrm>
        <a:prstGeom prst="roundRect">
          <a:avLst/>
        </a:prstGeom>
        <a:solidFill>
          <a:schemeClr val="accent6">
            <a:shade val="50000"/>
            <a:hueOff val="-265966"/>
            <a:satOff val="-26564"/>
            <a:lumOff val="2535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Jeden atom vodíku je nahrazen v molekule benzenu skupinou –OH</a:t>
          </a:r>
          <a:endParaRPr lang="cs-CZ" sz="2100" kern="1200" dirty="0"/>
        </a:p>
      </dsp:txBody>
      <dsp:txXfrm>
        <a:off x="40480" y="948371"/>
        <a:ext cx="7191848" cy="748277"/>
      </dsp:txXfrm>
    </dsp:sp>
    <dsp:sp modelId="{FB1F4FF2-46D6-4947-98F6-62AF620189BB}">
      <dsp:nvSpPr>
        <dsp:cNvPr id="0" name=""/>
        <dsp:cNvSpPr/>
      </dsp:nvSpPr>
      <dsp:spPr>
        <a:xfrm>
          <a:off x="0" y="1800711"/>
          <a:ext cx="7272808" cy="829237"/>
        </a:xfrm>
        <a:prstGeom prst="roundRect">
          <a:avLst/>
        </a:prstGeom>
        <a:solidFill>
          <a:schemeClr val="accent6">
            <a:shade val="50000"/>
            <a:hueOff val="-531932"/>
            <a:satOff val="-53128"/>
            <a:lumOff val="50711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Vlastnosti: jedovatý, žíravina</a:t>
          </a:r>
        </a:p>
      </dsp:txBody>
      <dsp:txXfrm>
        <a:off x="40480" y="1841191"/>
        <a:ext cx="7191848" cy="748277"/>
      </dsp:txXfrm>
    </dsp:sp>
    <dsp:sp modelId="{B5DD17F4-AEB8-4371-8717-D69C06D305E2}">
      <dsp:nvSpPr>
        <dsp:cNvPr id="0" name=""/>
        <dsp:cNvSpPr/>
      </dsp:nvSpPr>
      <dsp:spPr>
        <a:xfrm>
          <a:off x="0" y="2690428"/>
          <a:ext cx="7272808" cy="829237"/>
        </a:xfrm>
        <a:prstGeom prst="roundRect">
          <a:avLst/>
        </a:prstGeom>
        <a:solidFill>
          <a:schemeClr val="accent6">
            <a:shade val="50000"/>
            <a:hueOff val="-265966"/>
            <a:satOff val="-26564"/>
            <a:lumOff val="2535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Použití: plasty, barvy, dezinfekční přípravky (lyzol, karbolová voda)</a:t>
          </a:r>
          <a:endParaRPr lang="cs-CZ" sz="2100" kern="1200" dirty="0"/>
        </a:p>
      </dsp:txBody>
      <dsp:txXfrm>
        <a:off x="40480" y="2730908"/>
        <a:ext cx="7191848" cy="748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6EEF8-17DE-4D15-A41C-720E1421302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A83BA-1D94-47A5-BAA5-DE7E23322A19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://helebux.blog.cz/0912/kyslikate-derivaty-uhlovodiku-hydroxyderivaty-alkoholy-fenoly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microsoft.com/office/2007/relationships/hdphoto" Target="../media/hdphoto2.wdp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1628800"/>
            <a:ext cx="6552727" cy="208823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DERIVÁTY UHLOVODÍKU-</a:t>
            </a:r>
            <a:b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HYDROXYDERIVÁTY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752" y="4512029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7504" y="52830"/>
            <a:ext cx="90364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CZ.1.07/1.1.05/04.0031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Rozvoj interaktivních způsobů výuky ve škole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Základní škola a Mateřská škola, Chvalkovice, okres Náchod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Mgr. Markéta Ulrychová</a:t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  <a:p>
            <a:pPr lvl="0"/>
            <a:endParaRPr lang="cs-CZ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2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hlinkClick r:id="rId2"/>
              </a:rPr>
              <a:t>HYDROXYDERIVÁTY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1177766"/>
              </p:ext>
            </p:extLst>
          </p:nvPr>
        </p:nvGraphicFramePr>
        <p:xfrm>
          <a:off x="971600" y="1484784"/>
          <a:ext cx="7848872" cy="4424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825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657B5D-749F-4BAD-A721-76AA4E7DB0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1657B5D-749F-4BAD-A721-76AA4E7DB0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A9D287-3DD6-453B-B6DF-1F6CD1392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5A9D287-3DD6-453B-B6DF-1F6CD1392C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614153-5A8C-4413-ACF7-9D9D9CDA8E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93614153-5A8C-4413-ACF7-9D9D9CDA8E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9D3547-46AF-4A8F-BBD3-D24D8FEE63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749D3547-46AF-4A8F-BBD3-D24D8FEE63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6EA70E-BEB6-4002-9D36-A70F3C4AF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46EA70E-BEB6-4002-9D36-A70F3C4AF1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AE84F4-40EE-4625-8A81-C4D9714BE9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CCAE84F4-40EE-4625-8A81-C4D9714BE9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3C72BD-AD09-4B07-989B-A8C493C212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6E3C72BD-AD09-4B07-989B-A8C493C212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1CF1C8-8D7F-4739-9892-8891CF8E86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811CF1C8-8D7F-4739-9892-8891CF8E86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125113" cy="924475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cs-CZ" sz="4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Alkoholy</a:t>
            </a:r>
            <a:endParaRPr lang="cs-CZ" sz="4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Methanol</a:t>
            </a:r>
            <a:r>
              <a:rPr lang="cs-CZ" dirty="0" smtClean="0">
                <a:solidFill>
                  <a:srgbClr val="FF0000"/>
                </a:solidFill>
              </a:rPr>
              <a:t> (</a:t>
            </a:r>
            <a:r>
              <a:rPr lang="cs-CZ" dirty="0" err="1" smtClean="0">
                <a:solidFill>
                  <a:srgbClr val="FF0000"/>
                </a:solidFill>
              </a:rPr>
              <a:t>methylalkohol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CH</a:t>
            </a:r>
            <a:r>
              <a:rPr lang="cs-CZ" sz="1400" baseline="-25000" dirty="0" smtClean="0"/>
              <a:t>3</a:t>
            </a:r>
            <a:r>
              <a:rPr lang="cs-CZ" dirty="0" smtClean="0"/>
              <a:t>OH</a:t>
            </a:r>
          </a:p>
          <a:p>
            <a:r>
              <a:rPr lang="cs-CZ" dirty="0" smtClean="0"/>
              <a:t>Kapalný</a:t>
            </a:r>
          </a:p>
          <a:p>
            <a:r>
              <a:rPr lang="cs-CZ" dirty="0" smtClean="0"/>
              <a:t>Hořlavý</a:t>
            </a:r>
          </a:p>
          <a:p>
            <a:r>
              <a:rPr lang="cs-CZ" dirty="0" smtClean="0"/>
              <a:t>Jedovatý (oslepnutí, smrt!!)</a:t>
            </a:r>
          </a:p>
          <a:p>
            <a:r>
              <a:rPr lang="cs-CZ" dirty="0" smtClean="0"/>
              <a:t>Vzniká: při suché destilaci dřeva</a:t>
            </a:r>
          </a:p>
          <a:p>
            <a:r>
              <a:rPr lang="cs-CZ" dirty="0" smtClean="0"/>
              <a:t>Použití: rozpouštědlo, k výrobě bionafty, alternativní palivo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3471275" cy="576262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Ethanol</a:t>
            </a:r>
            <a:r>
              <a:rPr lang="cs-CZ" dirty="0" smtClean="0">
                <a:solidFill>
                  <a:srgbClr val="FF0000"/>
                </a:solidFill>
              </a:rPr>
              <a:t> (</a:t>
            </a:r>
            <a:r>
              <a:rPr lang="cs-CZ" dirty="0" err="1" smtClean="0">
                <a:solidFill>
                  <a:srgbClr val="FF0000"/>
                </a:solidFill>
              </a:rPr>
              <a:t>ethylalkohol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C</a:t>
            </a:r>
            <a:r>
              <a:rPr lang="cs-CZ" sz="1300" b="1" baseline="-25000" dirty="0" smtClean="0"/>
              <a:t>2</a:t>
            </a:r>
            <a:r>
              <a:rPr lang="cs-CZ" b="1" dirty="0" smtClean="0"/>
              <a:t>H</a:t>
            </a:r>
            <a:r>
              <a:rPr lang="cs-CZ" sz="1300" b="1" baseline="-25000" dirty="0" smtClean="0"/>
              <a:t>5</a:t>
            </a:r>
            <a:r>
              <a:rPr lang="cs-CZ" b="1" dirty="0" smtClean="0"/>
              <a:t>OH</a:t>
            </a:r>
          </a:p>
          <a:p>
            <a:r>
              <a:rPr lang="cs-CZ" dirty="0" smtClean="0"/>
              <a:t>Kapalný, mísí se s vodou</a:t>
            </a:r>
          </a:p>
          <a:p>
            <a:r>
              <a:rPr lang="cs-CZ" dirty="0" smtClean="0"/>
              <a:t>Hořlavý</a:t>
            </a:r>
          </a:p>
          <a:p>
            <a:r>
              <a:rPr lang="cs-CZ" dirty="0" smtClean="0"/>
              <a:t>Jedovatý (omamná látka)</a:t>
            </a:r>
            <a:endParaRPr lang="cs-CZ" dirty="0"/>
          </a:p>
          <a:p>
            <a:r>
              <a:rPr lang="cs-CZ" dirty="0" smtClean="0"/>
              <a:t>Nejrozšířenější</a:t>
            </a:r>
          </a:p>
          <a:p>
            <a:r>
              <a:rPr lang="cs-CZ" dirty="0" smtClean="0"/>
              <a:t>Vzniká: kvašením cukrů, průmyslově: kvašením bramborového škrobu</a:t>
            </a:r>
          </a:p>
          <a:p>
            <a:r>
              <a:rPr lang="cs-CZ" dirty="0" smtClean="0"/>
              <a:t>Použití: rozpouštědlo (s jodem jako jodová tinktura) ekologické palivo, výroba alkoholických nápojů- alkoholismus!!!!!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R6CFCQOJ\MP9004384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854" y="2636912"/>
            <a:ext cx="1446603" cy="1832248"/>
          </a:xfrm>
          <a:prstGeom prst="trapezoid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3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/>
      <p:bldP spid="6" grpId="0" build="p" animBg="1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ALKOHOLY</a:t>
            </a:r>
            <a:endParaRPr lang="cs-CZ" sz="4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92D050"/>
          </a:solidFill>
        </p:spPr>
        <p:txBody>
          <a:bodyPr>
            <a:normAutofit fontScale="92500"/>
          </a:bodyPr>
          <a:lstStyle/>
          <a:p>
            <a:r>
              <a:rPr lang="cs-CZ" dirty="0" err="1" smtClean="0">
                <a:solidFill>
                  <a:srgbClr val="002060"/>
                </a:solidFill>
              </a:rPr>
              <a:t>Ethylenglykol</a:t>
            </a:r>
            <a:r>
              <a:rPr lang="cs-CZ" dirty="0" smtClean="0">
                <a:solidFill>
                  <a:srgbClr val="002060"/>
                </a:solidFill>
              </a:rPr>
              <a:t> (glykol)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 – CH</a:t>
            </a:r>
            <a:r>
              <a:rPr lang="cs-CZ" sz="1400" baseline="-25000" dirty="0" smtClean="0"/>
              <a:t>2</a:t>
            </a:r>
            <a:r>
              <a:rPr lang="cs-CZ" dirty="0" smtClean="0"/>
              <a:t> – CH</a:t>
            </a:r>
            <a:r>
              <a:rPr lang="cs-CZ" sz="1400" baseline="-25000" dirty="0" smtClean="0"/>
              <a:t>2</a:t>
            </a:r>
            <a:r>
              <a:rPr lang="cs-CZ" dirty="0" smtClean="0"/>
              <a:t> – OH</a:t>
            </a:r>
          </a:p>
          <a:p>
            <a:r>
              <a:rPr lang="cs-CZ" dirty="0" smtClean="0"/>
              <a:t>Má 2 skupiny –OH</a:t>
            </a:r>
          </a:p>
          <a:p>
            <a:r>
              <a:rPr lang="cs-CZ" dirty="0" smtClean="0"/>
              <a:t>Zdraví škodlivá kapalina (poškozuje hlavně ledviny)</a:t>
            </a:r>
          </a:p>
          <a:p>
            <a:r>
              <a:rPr lang="cs-CZ" dirty="0" smtClean="0"/>
              <a:t>Použití: je součástí nemrznoucích směsí (</a:t>
            </a:r>
            <a:r>
              <a:rPr lang="cs-CZ" dirty="0" err="1" smtClean="0"/>
              <a:t>Fridex</a:t>
            </a:r>
            <a:r>
              <a:rPr lang="cs-CZ" dirty="0" smtClean="0"/>
              <a:t>), k výrobě plastů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Glycerol (glycerin)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CH</a:t>
            </a:r>
            <a:r>
              <a:rPr lang="cs-CZ" sz="1300" baseline="-25000" dirty="0" smtClean="0"/>
              <a:t>2</a:t>
            </a:r>
            <a:r>
              <a:rPr lang="cs-CZ" dirty="0" smtClean="0"/>
              <a:t>OH – CHOH – CH</a:t>
            </a:r>
            <a:r>
              <a:rPr lang="cs-CZ" sz="1300" baseline="-25000" dirty="0" smtClean="0"/>
              <a:t>2</a:t>
            </a:r>
            <a:r>
              <a:rPr lang="cs-CZ" dirty="0" smtClean="0"/>
              <a:t>OH</a:t>
            </a:r>
          </a:p>
          <a:p>
            <a:r>
              <a:rPr lang="cs-CZ" dirty="0" smtClean="0"/>
              <a:t>Má 3 skupiny –OH</a:t>
            </a:r>
          </a:p>
          <a:p>
            <a:r>
              <a:rPr lang="cs-CZ" dirty="0" smtClean="0"/>
              <a:t>Nejjednodušší a nejdůležitější trojsytný alkohol</a:t>
            </a:r>
          </a:p>
          <a:p>
            <a:r>
              <a:rPr lang="cs-CZ" dirty="0" smtClean="0"/>
              <a:t>Je součástí tuků a olejů</a:t>
            </a:r>
          </a:p>
          <a:p>
            <a:r>
              <a:rPr lang="cs-CZ" dirty="0" smtClean="0"/>
              <a:t>Sladká, sirupovitá kapalina</a:t>
            </a:r>
          </a:p>
          <a:p>
            <a:r>
              <a:rPr lang="cs-CZ" dirty="0" smtClean="0"/>
              <a:t>Vlastnosti: má schopnost zadržovat vlhkost v mastech a krémech</a:t>
            </a:r>
          </a:p>
          <a:p>
            <a:r>
              <a:rPr lang="cs-CZ" dirty="0" smtClean="0"/>
              <a:t>Použití: kosmetické přípravky, lékařství (masti), výroba dynamitu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55803" y="77045"/>
            <a:ext cx="1632983" cy="171215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006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76 0.00695 C -0.09705 0.00347 -0.10399 -0.00833 -0.11458 -0.01319 C -0.12101 -0.02639 -0.11354 -0.01366 -0.12222 -0.02153 C -0.13403 -0.03148 -0.12066 -0.02268 -0.12969 -0.03333 C -0.14115 -0.04676 -0.15503 -0.05092 -0.16753 -0.06157 C -0.175 -0.06782 -0.1816 -0.07292 -0.19028 -0.07569 C -0.19132 -0.07708 -0.19201 -0.07917 -0.1934 -0.07986 C -0.19774 -0.08194 -0.20694 -0.0838 -0.20694 -0.08356 C -0.22361 -0.09514 -0.24479 -0.10139 -0.26302 -0.10602 C -0.27517 -0.11273 -0.28785 -0.11736 -0.30087 -0.12014 C -0.30903 -0.12384 -0.31962 -0.12963 -0.3283 -0.13032 C -0.3566 -0.13217 -0.41319 -0.13449 -0.41319 -0.13426 C -0.46198 -0.13333 -0.49566 -0.13611 -0.53889 -0.1243 C -0.55017 -0.11805 -0.56215 -0.11551 -0.57361 -0.11018 C -0.5776 -0.10486 -0.58194 -0.10255 -0.58733 -0.1 C -0.59444 -0.09051 -0.59062 -0.0963 -0.59792 -0.08194 C -0.60122 -0.07546 -0.60434 -0.06898 -0.60851 -0.06366 C -0.60955 -0.06227 -0.61076 -0.06134 -0.61163 -0.05972 C -0.61875 -0.04699 -0.62483 -0.03171 -0.62969 -0.01713 C -0.63559 0.00046 -0.63785 0.01968 -0.6434 0.03727 C -0.64618 0.05486 -0.64913 0.07245 -0.65243 0.08982 C -0.6592 0.16968 -0.66858 0.26875 -0.62969 0.33843 C -0.6276 0.34722 -0.62187 0.35533 -0.61615 0.36065 C -0.60677 0.37847 -0.59253 0.39074 -0.57969 0.40301 C -0.57431 0.40833 -0.57118 0.41412 -0.56458 0.41713 C -0.5625 0.41921 -0.56042 0.42107 -0.55851 0.42315 C -0.55694 0.425 -0.55573 0.42732 -0.55399 0.42917 C -0.5474 0.43611 -0.54045 0.44028 -0.5342 0.44745 C -0.53229 0.44954 -0.53038 0.45185 -0.5283 0.45347 C -0.52431 0.45648 -0.51615 0.46158 -0.51615 0.46181 C -0.50503 0.47639 -0.48785 0.48195 -0.47378 0.48982 C -0.46215 0.49607 -0.45087 0.50324 -0.43889 0.5081 C -0.43142 0.51111 -0.42344 0.51158 -0.41615 0.5162 C -0.40052 0.52639 -0.38333 0.53033 -0.36615 0.53218 C -0.35556 0.53704 -0.31042 0.54306 -0.29635 0.54445 C -0.25365 0.55648 -0.19201 0.54769 -0.14792 0.54653 C -0.13264 0.54468 -0.11753 0.54236 -0.10243 0.54028 C -0.09826 0.53843 -0.09323 0.5382 -0.08889 0.53634 C -0.08316 0.53403 -0.0783 0.53033 -0.07222 0.52824 C -0.06823 0.52315 -0.06389 0.5206 -0.05868 0.51806 C -0.04983 0.50949 -0.04462 0.50903 -0.03733 0.49583 C -0.03177 0.48588 -0.02569 0.47593 -0.02066 0.46551 C -0.01736 0.4588 -0.01736 0.45278 -0.01302 0.44745 C -0.01163 0.44144 -0.00851 0.42917 -0.00851 0.4294 C -0.0092 0.39051 -0.00625 0.32245 -0.02517 0.2838 C -0.02726 0.27245 -0.03056 0.26273 -0.03576 0.25347 C -0.03906 0.24074 -0.04635 0.23148 -0.05243 0.22107 C -0.05729 0.2132 -0.06128 0.20463 -0.06753 0.19884 C -0.07205 0.19028 -0.07865 0.18611 -0.08437 0.1787 C -0.08542 0.17708 -0.08611 0.17431 -0.08733 0.17269 C -0.10677 0.15093 -0.14149 0.15162 -0.16458 0.14653 C -0.18212 0.14259 -0.19809 0.13982 -0.21615 0.13843 C -0.28056 0.1257 -0.31771 0.13889 -0.37222 0.14838 C -0.38177 0.15278 -0.39149 0.1537 -0.40087 0.15857 C -0.41441 0.16551 -0.42691 0.17408 -0.44028 0.18079 C -0.4559 0.20046 -0.47656 0.21597 -0.49635 0.22732 C -0.50503 0.23218 -0.51319 0.23982 -0.52222 0.24329 C -0.52969 0.25093 -0.53906 0.25949 -0.54792 0.26366 C -0.55625 0.27847 -0.56806 0.29097 -0.5783 0.30394 C -0.5809 0.30718 -0.5816 0.31273 -0.5842 0.3162 C -0.59236 0.32708 -0.59635 0.33796 -0.60243 0.35046 C -0.60521 0.36829 -0.61007 0.3838 -0.61458 0.40093 C -0.6151 0.40509 -0.61615 0.40903 -0.61615 0.4132 C -0.61615 0.43866 -0.62274 0.50741 -0.59792 0.53033 C -0.59687 0.53241 -0.59583 0.53426 -0.59497 0.53634 C -0.59427 0.5382 -0.59427 0.54051 -0.5934 0.54236 C -0.57986 0.57431 -0.59358 0.54051 -0.58281 0.56065 C -0.57708 0.5713 -0.57274 0.58287 -0.56615 0.59283 C -0.55434 0.61088 -0.56302 0.5963 -0.55243 0.60903 C -0.5467 0.61597 -0.54184 0.625 -0.53576 0.63125 C -0.51319 0.65463 -0.48628 0.67153 -0.45851 0.67986 C -0.44705 0.68982 -0.43247 0.69306 -0.41927 0.69583 C -0.40903 0.70278 -0.39705 0.7044 -0.38576 0.7081 C -0.36354 0.71574 -0.34201 0.72269 -0.3191 0.72616 C -0.30243 0.7338 -0.28507 0.73658 -0.26753 0.73843 C -0.24878 0.74306 -0.22917 0.74445 -0.21007 0.74653 C -0.17083 0.74491 -0.13889 0.74537 -0.10399 0.72222 C -0.10139 0.71227 -0.0941 0.70857 -0.08889 0.7 C -0.08351 0.6912 -0.07951 0.68009 -0.07361 0.67176 C -0.06962 0.6662 -0.0651 0.65949 -0.06163 0.65347 C -0.04861 0.63102 -0.06424 0.65533 -0.05399 0.63333 C -0.05208 0.62894 -0.04861 0.62546 -0.04635 0.62107 C -0.0434 0.60833 -0.04566 0.61574 -0.03576 0.59699 C -0.03437 0.59421 -0.03125 0.58889 -0.03125 0.58912 C -0.02882 0.57963 -0.02396 0.57431 -0.0191 0.56667 C -0.01771 0.56158 -0.0151 0.55533 -0.01302 0.55046 C -0.01128 0.5463 -0.00694 0.53843 -0.00694 0.53866 C -0.00451 0.52755 -0.00642 0.53403 0.00052 0.52014 L 0.00052 0.52037 C 0.00313 0.51019 0.00642 0.50139 0.00972 0.4919 C 0.01215 0.48495 0.01233 0.47685 0.01424 0.46968 C 0.01493 0.46736 0.01632 0.46574 0.01719 0.46366 C 0.0184 0.46042 0.01962 0.45695 0.02031 0.45347 C 0.02361 0.43796 0.025 0.43195 0.02934 0.41713 C 0.03194 0.39653 0.03958 0.37662 0.04444 0.35648 C 0.04566 0.34445 0.04566 0.33611 0.05052 0.3257 C 0.05538 0.3007 0.05851 0.27338 0.06719 0.24954 C 0.0691 0.23658 0.06997 0.22361 0.07326 0.21111 C 0.075 0.19607 0.07674 0.18195 0.07778 0.16667 C 0.07726 0.13148 0.0908 0.08542 0.0717 0.06158 C 0.06997 0.0537 0.06563 0.04699 0.06111 0.04144 C 0.05972 0.03519 0.05729 0.03287 0.05503 0.02732 " pathEditMode="relative" rAng="0" ptsTypes="fffffffffffffffffffffffffffffffffffffffffffffffffffffffffffffffffffffffffffffffffffffffFfffffffffffffA">
                                      <p:cBhvr>
                                        <p:cTn id="14" dur="7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13" y="2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/>
      <p:bldP spid="5" grpId="0" build="p" animBg="1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FENOL</a:t>
            </a:r>
            <a:br>
              <a:rPr lang="cs-CZ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animační událost</a:t>
            </a:r>
            <a:endParaRPr lang="cs-CZ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97" b="89697" l="4348" r="93980">
                        <a14:foregroundMark x1="71237" y1="24242" x2="71237" y2="24242"/>
                        <a14:foregroundMark x1="30769" y1="35152" x2="30769" y2="35152"/>
                        <a14:foregroundMark x1="13378" y1="24242" x2="13378" y2="24242"/>
                        <a14:foregroundMark x1="4682" y1="56970" x2="4682" y2="56970"/>
                        <a14:foregroundMark x1="87625" y1="41818" x2="87625" y2="41818"/>
                        <a14:foregroundMark x1="93980" y1="44848" x2="93980" y2="44848"/>
                        <a14:foregroundMark x1="88629" y1="47273" x2="88629" y2="472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754" y="836712"/>
            <a:ext cx="2847975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02838217"/>
              </p:ext>
            </p:extLst>
          </p:nvPr>
        </p:nvGraphicFramePr>
        <p:xfrm>
          <a:off x="899592" y="2408336"/>
          <a:ext cx="7272808" cy="3540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52563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6D4EB3-F51A-4C34-A2B1-695EC3E1E6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8A6D4EB3-F51A-4C34-A2B1-695EC3E1E6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5A0A3D7-F775-4E99-9703-5A6D03A5C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5A0A3D7-F775-4E99-9703-5A6D03A5C6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1F4FF2-46D6-4947-98F6-62AF620189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FB1F4FF2-46D6-4947-98F6-62AF620189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5DD17F4-AEB8-4371-8717-D69C06D30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B5DD17F4-AEB8-4371-8717-D69C06D305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R6CFCQOJ\MC9004417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-138964"/>
            <a:ext cx="6768752" cy="676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5113" cy="924475"/>
          </a:xfrm>
        </p:spPr>
        <p:txBody>
          <a:bodyPr/>
          <a:lstStyle/>
          <a:p>
            <a:r>
              <a:rPr lang="cs-CZ" sz="44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Otázky:</a:t>
            </a:r>
            <a:endParaRPr lang="cs-CZ" sz="4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Jak se omamné účinky projevují na chování člověka?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Které orgány jsou nejvíce postiženy při požívání alkoholu?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3) Vysvětli slovo abstinent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4) Co je promile?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5) Jak se zjišťuje alkohol v krvi?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6) Které druhy alkoholických nápojů znáš?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7) Je alkohol droga?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8) Jaká je věková hranice pro prodej alkoholických nápojů? Prodal vám už někdo alkohol?</a:t>
            </a: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60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Citace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Microsoft. </a:t>
            </a:r>
            <a:r>
              <a:rPr lang="cs-CZ" dirty="0" err="1"/>
              <a:t>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168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1943</TotalTime>
  <Words>332</Words>
  <Application>Microsoft Office PowerPoint</Application>
  <PresentationFormat>Předvádění na obrazovce (4:3)</PresentationFormat>
  <Paragraphs>58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DERIVÁTY UHLOVODÍKU- HYDROXYDERIVÁTY</vt:lpstr>
      <vt:lpstr>HYDROXYDERIVÁTY</vt:lpstr>
      <vt:lpstr>Alkoholy</vt:lpstr>
      <vt:lpstr>ALKOHOLY</vt:lpstr>
      <vt:lpstr>FENOL animační událost</vt:lpstr>
      <vt:lpstr>Otázky: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UHLOVODÍKU HYDROXYDERIVÁTY</dc:title>
  <dc:creator>Ulrychová Markéta</dc:creator>
  <cp:lastModifiedBy>Ulrychová Markéta</cp:lastModifiedBy>
  <cp:revision>29</cp:revision>
  <dcterms:created xsi:type="dcterms:W3CDTF">2011-10-08T12:01:58Z</dcterms:created>
  <dcterms:modified xsi:type="dcterms:W3CDTF">2012-03-31T08:19:37Z</dcterms:modified>
</cp:coreProperties>
</file>