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78" r:id="rId2"/>
    <p:sldId id="273" r:id="rId3"/>
    <p:sldId id="274" r:id="rId4"/>
    <p:sldId id="275" r:id="rId5"/>
    <p:sldId id="277" r:id="rId6"/>
    <p:sldId id="27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e/Louny,_%C5%BDateck%C3%A1_br%C3%A1na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7/76/Sn%C4%9B%C5%BEka,_od_Slezsk%C3%A9ho_domu.jpg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c/Pomn%C3%ADk_Mistra_Jana_Husa_v_Lounech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9/Jez_na_Oh%C5%99i_Louny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928670"/>
            <a:ext cx="7534050" cy="367240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</a:t>
            </a:r>
            <a:r>
              <a:rPr lang="cs-CZ" sz="2400" dirty="0" smtClean="0"/>
              <a:t>640,</a:t>
            </a:r>
          </a:p>
          <a:p>
            <a:pPr>
              <a:buNone/>
            </a:pPr>
            <a:r>
              <a:rPr lang="cs-CZ" sz="2400" dirty="0" smtClean="0"/>
              <a:t>                             </a:t>
            </a:r>
            <a:r>
              <a:rPr lang="cs-CZ" sz="2400" dirty="0" smtClean="0"/>
              <a:t>  příspěvková </a:t>
            </a:r>
            <a:r>
              <a:rPr lang="cs-CZ" sz="2400" dirty="0" smtClean="0"/>
              <a:t>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VY_32_INOVACE_02_Čj8-podstatná </a:t>
            </a:r>
            <a:r>
              <a:rPr lang="cs-CZ" sz="2400" dirty="0" smtClean="0"/>
              <a:t>jména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 – 8. </a:t>
            </a:r>
            <a:r>
              <a:rPr lang="cs-CZ" sz="2400" dirty="0" err="1" smtClean="0"/>
              <a:t>roč</a:t>
            </a:r>
            <a:r>
              <a:rPr lang="cs-CZ" sz="2400" dirty="0" smtClean="0"/>
              <a:t>. podstatná jména</a:t>
            </a:r>
          </a:p>
          <a:p>
            <a:pPr>
              <a:buNone/>
            </a:pPr>
            <a:r>
              <a:rPr lang="cs-CZ" sz="2400" dirty="0" smtClean="0"/>
              <a:t>    Název sady:       Český jazyk – 8. ročník</a:t>
            </a:r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i="1" dirty="0" smtClean="0"/>
              <a:t>P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rezentace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400" i="1" dirty="0" smtClean="0"/>
              <a:t>S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400" i="1" noProof="0" dirty="0" smtClean="0"/>
              <a:t>Z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aměřuje se na procvičení pravopisu jmen vlastních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interaktivní tabuli</a:t>
            </a:r>
          </a:p>
          <a:p>
            <a:pPr>
              <a:defRPr/>
            </a:pPr>
            <a:r>
              <a:rPr lang="cs-CZ" sz="2400" i="1" dirty="0" smtClean="0"/>
              <a:t>Jména osob -žáci nahlas odůvodní psaní velkých písmen na začátku vlastních podstatných jmen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400" i="1" dirty="0" smtClean="0"/>
              <a:t>Zeměpisná jména – žáci vyhledávají chyby, opravují je a zdůvodňují použití velkých písmen</a:t>
            </a:r>
            <a:endParaRPr kumimoji="0" lang="cs-CZ" sz="2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Jména vlastní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00808"/>
            <a:ext cx="7498080" cy="4800600"/>
          </a:xfrm>
        </p:spPr>
        <p:txBody>
          <a:bodyPr/>
          <a:lstStyle/>
          <a:p>
            <a:r>
              <a:rPr lang="cs-CZ" dirty="0" smtClean="0"/>
              <a:t>Jména osob – př. Jan, Helena</a:t>
            </a:r>
          </a:p>
          <a:p>
            <a:endParaRPr lang="cs-CZ" dirty="0" smtClean="0"/>
          </a:p>
          <a:p>
            <a:r>
              <a:rPr lang="cs-CZ" dirty="0" smtClean="0"/>
              <a:t>Zeměpisné názvy – př. Sněžka, Louny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9" name="Picture 5" descr="File:Louny, Žatecká brán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717032"/>
            <a:ext cx="3840427" cy="2880320"/>
          </a:xfrm>
          <a:prstGeom prst="rect">
            <a:avLst/>
          </a:prstGeom>
          <a:noFill/>
        </p:spPr>
      </p:pic>
      <p:pic>
        <p:nvPicPr>
          <p:cNvPr id="1031" name="Picture 7" descr="File:Sněžka, od Slezského domu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5" y="3717032"/>
            <a:ext cx="3840427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Jména osob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paní učitelka Horáková</a:t>
            </a:r>
          </a:p>
          <a:p>
            <a:r>
              <a:rPr lang="cs-CZ" dirty="0" smtClean="0"/>
              <a:t>Jana Kropáčková</a:t>
            </a:r>
          </a:p>
          <a:p>
            <a:r>
              <a:rPr lang="cs-CZ" dirty="0" smtClean="0"/>
              <a:t>kocour </a:t>
            </a:r>
            <a:r>
              <a:rPr lang="cs-CZ" dirty="0" err="1" smtClean="0"/>
              <a:t>Macík</a:t>
            </a:r>
            <a:endParaRPr lang="cs-CZ" dirty="0" smtClean="0"/>
          </a:p>
          <a:p>
            <a:r>
              <a:rPr lang="cs-CZ" dirty="0" smtClean="0"/>
              <a:t>pan prodavač</a:t>
            </a:r>
          </a:p>
          <a:p>
            <a:r>
              <a:rPr lang="cs-CZ" dirty="0" smtClean="0"/>
              <a:t>paní uklízečka</a:t>
            </a:r>
          </a:p>
          <a:p>
            <a:r>
              <a:rPr lang="cs-CZ" dirty="0" smtClean="0"/>
              <a:t>pomník Jana Husa</a:t>
            </a:r>
          </a:p>
          <a:p>
            <a:r>
              <a:rPr lang="cs-CZ" dirty="0" smtClean="0"/>
              <a:t>škola Jana Ámose Komenského</a:t>
            </a:r>
          </a:p>
          <a:p>
            <a:r>
              <a:rPr lang="cs-CZ" dirty="0" smtClean="0"/>
              <a:t>Vrchlického divadlo</a:t>
            </a:r>
          </a:p>
          <a:p>
            <a:endParaRPr lang="cs-CZ" dirty="0"/>
          </a:p>
        </p:txBody>
      </p:sp>
      <p:pic>
        <p:nvPicPr>
          <p:cNvPr id="23554" name="Picture 2" descr="File:Pomník Mistra Jana Husa v Lounech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7676" y="908720"/>
            <a:ext cx="2916324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Zeměpisné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hora, </a:t>
            </a:r>
            <a:r>
              <a:rPr lang="cs-CZ" sz="4000" dirty="0" err="1" smtClean="0"/>
              <a:t>sněžka</a:t>
            </a:r>
            <a:r>
              <a:rPr lang="cs-CZ" sz="4000" dirty="0" smtClean="0"/>
              <a:t>, moře, most, oceán,středozemní moře, řeka, jezero, </a:t>
            </a:r>
            <a:r>
              <a:rPr lang="cs-CZ" sz="4000" dirty="0" err="1" smtClean="0"/>
              <a:t>berounka</a:t>
            </a:r>
            <a:r>
              <a:rPr lang="cs-CZ" sz="4000" dirty="0" smtClean="0"/>
              <a:t>, město, stát, </a:t>
            </a:r>
            <a:r>
              <a:rPr lang="cs-CZ" sz="4000" dirty="0" err="1" smtClean="0"/>
              <a:t>ostrava</a:t>
            </a:r>
            <a:r>
              <a:rPr lang="cs-CZ" sz="4000" dirty="0" smtClean="0"/>
              <a:t>, </a:t>
            </a:r>
            <a:r>
              <a:rPr lang="cs-CZ" sz="4000" dirty="0" err="1" smtClean="0"/>
              <a:t>afrika</a:t>
            </a:r>
            <a:r>
              <a:rPr lang="cs-CZ" sz="4000" dirty="0" smtClean="0"/>
              <a:t>, české </a:t>
            </a:r>
            <a:r>
              <a:rPr lang="cs-CZ" sz="4000" dirty="0" err="1" smtClean="0"/>
              <a:t>budějovice</a:t>
            </a:r>
            <a:r>
              <a:rPr lang="cs-CZ" sz="4000" dirty="0" smtClean="0"/>
              <a:t>, </a:t>
            </a:r>
            <a:r>
              <a:rPr lang="cs-CZ" sz="4000" dirty="0" err="1" smtClean="0"/>
              <a:t>dánsko</a:t>
            </a:r>
            <a:r>
              <a:rPr lang="cs-CZ" sz="4000" dirty="0" smtClean="0"/>
              <a:t>, ulice, václavské náměstí, </a:t>
            </a:r>
            <a:r>
              <a:rPr lang="cs-CZ" sz="4000" dirty="0" err="1" smtClean="0"/>
              <a:t>poděbradova</a:t>
            </a:r>
            <a:r>
              <a:rPr lang="cs-CZ" sz="4000" dirty="0" smtClean="0"/>
              <a:t> ulice</a:t>
            </a:r>
            <a:endParaRPr lang="cs-CZ" sz="4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131840" y="2060848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788024" y="3284984"/>
            <a:ext cx="223224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987824" y="3861048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932040" y="3861048"/>
            <a:ext cx="122413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07704" y="4509120"/>
            <a:ext cx="237626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572000" y="4509120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07704" y="5157192"/>
            <a:ext cx="223224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372200" y="3861048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419872" y="2636912"/>
            <a:ext cx="295232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907704" y="5733256"/>
            <a:ext cx="295232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Veselý obličej 22"/>
          <p:cNvSpPr/>
          <p:nvPr/>
        </p:nvSpPr>
        <p:spPr>
          <a:xfrm>
            <a:off x="6876256" y="4797152"/>
            <a:ext cx="1440160" cy="1368152"/>
          </a:xfrm>
          <a:prstGeom prst="smileyFac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800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187624" y="1268760"/>
            <a:ext cx="7498080" cy="352839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Jmenuji se ________________.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Bydlím v _______________.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3200" noProof="0" dirty="0" smtClean="0"/>
              <a:t>Naše škola se nachází v __________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ulici ve městě ___________, které leží v _____________kraji.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Městem protéká řeka ____________.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2530" name="Picture 2" descr="File:Jez na Ohři Loun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4643754"/>
            <a:ext cx="2952328" cy="22142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Špuláková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I., Janáčková Z., Opakujeme češtinu ve 3.-5.ročníku, Nová škola 2001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000" u="sng" dirty="0" smtClean="0"/>
              <a:t>citace obrázků:</a:t>
            </a:r>
            <a:endParaRPr kumimoji="0" lang="cs-CZ" sz="2000" b="0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2276872"/>
            <a:ext cx="6606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http://commons.wikimedia.org/wiki/File:Louny,_%C5%BDateck%C3%A1_br%C3%A1na.JPG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5656" y="2996952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http://commons.wikimedia.org/wiki/File:Sn%C4%9B%C5%BEka,_od_Slezsk%C3%A9ho_domu.jpg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75656" y="3789040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http://commons.wikimedia.org/wiki/File:Pomn%C3%ADk_Mistra_Jana_Husa_v_Lounech.JPG?uselang=cs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03648" y="4581128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http://commons.wikimedia.org/wiki/File:Jez_na_Oh%C5%99i_Louny.jpg?uselang=cs</a:t>
            </a:r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19672" y="5301208"/>
            <a:ext cx="1945789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[cit. 20</a:t>
            </a:r>
            <a:r>
              <a:rPr lang="cs-CZ" dirty="0" smtClean="0"/>
              <a:t>11-11-06</a:t>
            </a:r>
            <a:r>
              <a:rPr lang="en-US" dirty="0" smtClean="0"/>
              <a:t>].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240</TotalTime>
  <Words>223</Words>
  <Application>Microsoft Office PowerPoint</Application>
  <PresentationFormat>Předvádění na obrazovce (4:3)</PresentationFormat>
  <Paragraphs>50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Snímek 1</vt:lpstr>
      <vt:lpstr>Anotace</vt:lpstr>
      <vt:lpstr>Jména vlastní</vt:lpstr>
      <vt:lpstr>Jména osob</vt:lpstr>
      <vt:lpstr>Zeměpisné názvy</vt:lpstr>
      <vt:lpstr>Doplňte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Janička</cp:lastModifiedBy>
  <cp:revision>41</cp:revision>
  <dcterms:created xsi:type="dcterms:W3CDTF">2012-02-19T16:50:14Z</dcterms:created>
  <dcterms:modified xsi:type="dcterms:W3CDTF">2012-10-11T18:27:43Z</dcterms:modified>
</cp:coreProperties>
</file>