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84" r:id="rId2"/>
    <p:sldId id="273" r:id="rId3"/>
    <p:sldId id="275" r:id="rId4"/>
    <p:sldId id="276" r:id="rId5"/>
    <p:sldId id="280" r:id="rId6"/>
    <p:sldId id="281" r:id="rId7"/>
    <p:sldId id="282" r:id="rId8"/>
    <p:sldId id="28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 varScale="1">
        <p:scale>
          <a:sx n="69" d="100"/>
          <a:sy n="69" d="100"/>
        </p:scale>
        <p:origin x="-12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a/Steel_bed.sv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928670"/>
            <a:ext cx="7534050" cy="37444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</a:t>
            </a:r>
            <a:r>
              <a:rPr lang="cs-CZ" sz="2400" dirty="0" smtClean="0"/>
              <a:t>640,</a:t>
            </a:r>
          </a:p>
          <a:p>
            <a:pPr>
              <a:buNone/>
            </a:pPr>
            <a:r>
              <a:rPr lang="cs-CZ" sz="2400" dirty="0" smtClean="0"/>
              <a:t>                            </a:t>
            </a:r>
            <a:r>
              <a:rPr lang="cs-CZ" sz="2400" dirty="0" smtClean="0"/>
              <a:t>   příspěvková </a:t>
            </a:r>
            <a:r>
              <a:rPr lang="cs-CZ" sz="2400" dirty="0" smtClean="0"/>
              <a:t>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VY_32_INOVACE_04_Čj8 </a:t>
            </a:r>
            <a:r>
              <a:rPr lang="cs-CZ" sz="2400" dirty="0" smtClean="0"/>
              <a:t>-rod ženský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rod ženský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na vyhledávání podstatných jmen rodu ženského a procvičení určování jejich vzorů</a:t>
            </a:r>
          </a:p>
          <a:p>
            <a:pPr lvl="0">
              <a:defRPr/>
            </a:pPr>
            <a:r>
              <a:rPr lang="cs-CZ" sz="2400" i="1" dirty="0" smtClean="0"/>
              <a:t>podporuje rozšiřování slovní zásoby žáků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547260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Vzory rodu ženského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691680" y="1412776"/>
          <a:ext cx="6537716" cy="44140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2172"/>
                <a:gridCol w="864096"/>
                <a:gridCol w="1040362"/>
                <a:gridCol w="1040362"/>
                <a:gridCol w="1040362"/>
                <a:gridCol w="1040362"/>
              </a:tblGrid>
              <a:tr h="613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1.PÁD</a:t>
                      </a:r>
                    </a:p>
                    <a:p>
                      <a:pPr algn="ctr"/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2.PÁD</a:t>
                      </a:r>
                    </a:p>
                    <a:p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ŽENA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-y!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ami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RŮŽE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-e!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emi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PÍSEŇ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-ě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-ě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-ě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-ě!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emi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KOST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-i!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-mi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403648" y="1268760"/>
          <a:ext cx="7499352" cy="338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9892"/>
                <a:gridCol w="1249892"/>
                <a:gridCol w="1249892"/>
                <a:gridCol w="1249892"/>
                <a:gridCol w="1249892"/>
                <a:gridCol w="1249892"/>
              </a:tblGrid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mušle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kůže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bolest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Praha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ryba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sestra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louka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nůše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duše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báseň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židle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žába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1680" y="692696"/>
            <a:ext cx="3744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Určete vzor podstatného jména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551723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522920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733256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5877272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píseň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99792" y="537321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85184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31840" y="580526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76728" y="538160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04248" y="616530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594928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08104" y="522920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68344" y="594928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28585E-6 L 0.14965 -0.5666 " pathEditMode="relative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28585E-6 L -0.11806 -0.47201 " pathEditMode="relative" ptsTypes="AA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8577 -0.26225 " pathEditMode="relative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2766E-6 L -0.27725 -0.2576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1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02498E-6 L 0.29618 -0.5409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" y="-2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68178E-6 L 0.08871 -0.383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" y="-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8797E-6 L 0.2441 -0.35661 " pathEditMode="relative" ptsTypes="A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6.19796E-7 L -0.1448 -0.3101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64662E-6 L 0.26597 -0.5302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" y="-2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4624E-7 L 0.02552 -0.5197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-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 -0.02798 L 0.01962 -0.30088 " pathEditMode="relative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7872E-6 L 0.65573 -0.2682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" y="-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1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textu vyhledejte podstatná slova ženského rodu a určete jejich vzor.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56792"/>
            <a:ext cx="7498080" cy="4691608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4000" dirty="0" err="1" smtClean="0"/>
              <a:t>Bělinka</a:t>
            </a:r>
            <a:r>
              <a:rPr lang="cs-CZ" sz="4000" dirty="0" smtClean="0"/>
              <a:t> a Růženka byly holčičky, které žily u babičky v domku na kraji vesnice. Každou sobotu večer jim babička četla pohádku. Před spaním si vyprávěly o princeznách, skřítcích a jiných pohádkových postavách. </a:t>
            </a:r>
            <a:endParaRPr lang="cs-CZ" sz="4000" dirty="0"/>
          </a:p>
        </p:txBody>
      </p:sp>
      <p:pic>
        <p:nvPicPr>
          <p:cNvPr id="1026" name="Picture 2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085184"/>
            <a:ext cx="1488051" cy="12735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Vypište z </a:t>
            </a:r>
            <a:r>
              <a:rPr lang="cs-CZ" sz="2800" dirty="0" err="1" smtClean="0"/>
              <a:t>osmisměrky</a:t>
            </a:r>
            <a:r>
              <a:rPr lang="cs-CZ" sz="2800" dirty="0" smtClean="0"/>
              <a:t> podstatná jména rodu ženského (je jich 13) a určete jejich vzor.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1700808"/>
          <a:ext cx="6936435" cy="4174488"/>
        </p:xfrm>
        <a:graphic>
          <a:graphicData uri="http://schemas.openxmlformats.org/drawingml/2006/table">
            <a:tbl>
              <a:tblPr firstRow="1" bandRow="1">
                <a:tableStyleId>{E929F9F4-4A8F-4326-A1B4-22849713DDAB}</a:tableStyleId>
              </a:tblPr>
              <a:tblGrid>
                <a:gridCol w="770715"/>
                <a:gridCol w="770715"/>
                <a:gridCol w="770715"/>
                <a:gridCol w="770715"/>
                <a:gridCol w="770715"/>
                <a:gridCol w="770715"/>
                <a:gridCol w="770715"/>
                <a:gridCol w="770715"/>
                <a:gridCol w="770715"/>
              </a:tblGrid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1691680" y="1988840"/>
            <a:ext cx="439248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835696" y="5661248"/>
            <a:ext cx="482453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751512" y="4581128"/>
            <a:ext cx="2916832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07704" y="2492896"/>
            <a:ext cx="0" cy="22322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699792" y="2852936"/>
            <a:ext cx="0" cy="180020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308304" y="1844824"/>
            <a:ext cx="0" cy="165618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2555776" y="2924944"/>
            <a:ext cx="3384376" cy="22322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419872" y="5085184"/>
            <a:ext cx="32403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100392" y="2420888"/>
            <a:ext cx="0" cy="338437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H="1" flipV="1">
            <a:off x="5004048" y="3645024"/>
            <a:ext cx="3168352" cy="201622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1907704" y="2420888"/>
            <a:ext cx="2448272" cy="165618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2627784" y="2420888"/>
            <a:ext cx="3384376" cy="22322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588224" y="2492896"/>
            <a:ext cx="0" cy="23042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Doplňte do křížovky podstatná jména rodu ženského. Určete vzor doplněných slov. Tajenku nakreslete.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63888" y="2636912"/>
          <a:ext cx="525658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0940"/>
                <a:gridCol w="750940"/>
                <a:gridCol w="750940"/>
                <a:gridCol w="750940"/>
                <a:gridCol w="750940"/>
                <a:gridCol w="750940"/>
                <a:gridCol w="75094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2492896"/>
            <a:ext cx="303320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cs-CZ" sz="2000" dirty="0" smtClean="0"/>
              <a:t>Vejce smažíme na </a:t>
            </a:r>
            <a:br>
              <a:rPr lang="cs-CZ" sz="2000" dirty="0" smtClean="0"/>
            </a:br>
            <a:r>
              <a:rPr lang="cs-CZ" sz="2000" dirty="0" smtClean="0"/>
              <a:t>Otisky nohou se nazývají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Při pláči tečou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Z kmene stromu vyrůstá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V úlu žijí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Nepravdy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Doplňte do křížovky podstatná jména rodu ženského. Určete vzor doplněných slov. Tajenku nakreslete.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63888" y="2132856"/>
          <a:ext cx="525658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0940"/>
                <a:gridCol w="750940"/>
                <a:gridCol w="750940"/>
                <a:gridCol w="750940"/>
                <a:gridCol w="750940"/>
                <a:gridCol w="750940"/>
                <a:gridCol w="750940"/>
              </a:tblGrid>
              <a:tr h="432048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1988840"/>
            <a:ext cx="303320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cs-CZ" sz="2000" dirty="0" smtClean="0"/>
              <a:t>Vejce smažíme na </a:t>
            </a:r>
            <a:br>
              <a:rPr lang="cs-CZ" sz="2000" dirty="0" smtClean="0"/>
            </a:br>
            <a:r>
              <a:rPr lang="cs-CZ" sz="2000" dirty="0" smtClean="0"/>
              <a:t>Otisky nohou se nazývají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Při pláči tečou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Z kmene stromu vyrůstá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V úlu žijí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Nepravdy</a:t>
            </a:r>
          </a:p>
          <a:p>
            <a:endParaRPr lang="cs-CZ" dirty="0"/>
          </a:p>
        </p:txBody>
      </p:sp>
      <p:pic>
        <p:nvPicPr>
          <p:cNvPr id="2050" name="Picture 2" descr="File:Steel bed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437112"/>
            <a:ext cx="4256506" cy="2420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 dům - dostupný z kolekce </a:t>
            </a:r>
            <a:r>
              <a:rPr lang="cs-CZ" dirty="0" err="1" smtClean="0"/>
              <a:t>clipart</a:t>
            </a:r>
            <a:endParaRPr lang="cs-CZ" dirty="0" smtClean="0"/>
          </a:p>
          <a:p>
            <a:r>
              <a:rPr lang="cs-CZ" dirty="0" smtClean="0"/>
              <a:t>www. </a:t>
            </a:r>
            <a:r>
              <a:rPr lang="cs-CZ" dirty="0" err="1" smtClean="0"/>
              <a:t>microsoft.com</a:t>
            </a:r>
            <a:r>
              <a:rPr lang="cs-CZ" dirty="0" smtClean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31640" y="3140968"/>
            <a:ext cx="61926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http://upload.wikimedia.org/wikipedia/commons/b/ba/Steel_bed.svg?uselang=cs</a:t>
            </a:r>
          </a:p>
          <a:p>
            <a:r>
              <a:rPr lang="en-US" dirty="0" smtClean="0"/>
              <a:t>[cit. 20</a:t>
            </a:r>
            <a:r>
              <a:rPr lang="cs-CZ" dirty="0" smtClean="0"/>
              <a:t>11</a:t>
            </a:r>
            <a:r>
              <a:rPr lang="en-US" dirty="0" smtClean="0"/>
              <a:t>-12-0</a:t>
            </a:r>
            <a:r>
              <a:rPr lang="cs-CZ" dirty="0" smtClean="0"/>
              <a:t>1</a:t>
            </a:r>
            <a:r>
              <a:rPr lang="en-US" dirty="0" smtClean="0"/>
              <a:t>].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435</TotalTime>
  <Words>388</Words>
  <Application>Microsoft Office PowerPoint</Application>
  <PresentationFormat>Předvádění na obrazovce (4:3)</PresentationFormat>
  <Paragraphs>203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Anotace</vt:lpstr>
      <vt:lpstr>Vzory rodu ženského</vt:lpstr>
      <vt:lpstr>Snímek 4</vt:lpstr>
      <vt:lpstr>V textu vyhledejte podstatná slova ženského rodu a určete jejich vzor.</vt:lpstr>
      <vt:lpstr>Vypište z osmisměrky podstatná jména rodu ženského (je jich 13) a určete jejich vzor.</vt:lpstr>
      <vt:lpstr>Doplňte do křížovky podstatná jména rodu ženského. Určete vzor doplněných slov. Tajenku nakreslete.</vt:lpstr>
      <vt:lpstr>Doplňte do křížovky podstatná jména rodu ženského. Určete vzor doplněných slov. Tajenku nakreslete.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Janička</cp:lastModifiedBy>
  <cp:revision>76</cp:revision>
  <dcterms:created xsi:type="dcterms:W3CDTF">2012-02-19T16:50:14Z</dcterms:created>
  <dcterms:modified xsi:type="dcterms:W3CDTF">2012-10-11T18:31:17Z</dcterms:modified>
</cp:coreProperties>
</file>