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96" r:id="rId1"/>
  </p:sldMasterIdLst>
  <p:notesMasterIdLst>
    <p:notesMasterId r:id="rId10"/>
  </p:notesMasterIdLst>
  <p:sldIdLst>
    <p:sldId id="281" r:id="rId2"/>
    <p:sldId id="273" r:id="rId3"/>
    <p:sldId id="276" r:id="rId4"/>
    <p:sldId id="277" r:id="rId5"/>
    <p:sldId id="278" r:id="rId6"/>
    <p:sldId id="279" r:id="rId7"/>
    <p:sldId id="28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314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1052736"/>
            <a:ext cx="7401562" cy="37444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VY_32_INOVACE_07_Čj8–přídavná jména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přídavná jména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142976" y="1285860"/>
            <a:ext cx="7790712" cy="507209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200" i="1" noProof="0" dirty="0" smtClean="0"/>
              <a:t>strana 3. - text slouží jako podklad pro výklad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0" i="1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4. - žáci vyhledávají (ústně, nebo podtrhávají) v textu přídavná jména. Při kliknutí na myš se podtrhne jedno přídavné jméno.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200" i="1" noProof="0" dirty="0" smtClean="0"/>
              <a:t>strana 5. - žáci pojmenují obrázky za použití různých přídavných jmen.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200" b="0" i="1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6. - žáci tvoří přídavná jména ze jmen podstatných, po kliknutí se objeví správný tvar</a:t>
            </a:r>
          </a:p>
          <a:p>
            <a:pPr lvl="0">
              <a:defRPr/>
            </a:pPr>
            <a:r>
              <a:rPr lang="cs-CZ" sz="2200" i="1" noProof="0" dirty="0" smtClean="0"/>
              <a:t>strana 7.- žáci tvoří přídavná jména </a:t>
            </a:r>
            <a:r>
              <a:rPr lang="cs-CZ" sz="2200" i="1" dirty="0" smtClean="0"/>
              <a:t>ze jmen podstatných, po kliknutí se objeví správný tvar, podklad k diskusi o koncovkách přídavných jmen</a:t>
            </a:r>
            <a:endParaRPr kumimoji="0" lang="cs-CZ" sz="2200" b="0" i="1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214422"/>
            <a:ext cx="8215338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- vyjadřují  vlastnosti osob, zvířat a věcí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Př.: 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mladý</a:t>
            </a:r>
            <a:r>
              <a:rPr lang="cs-CZ" dirty="0" smtClean="0"/>
              <a:t> muž,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černá</a:t>
            </a:r>
            <a:r>
              <a:rPr lang="cs-CZ" dirty="0" smtClean="0"/>
              <a:t> kočka, </a:t>
            </a: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dřevěná</a:t>
            </a:r>
            <a:r>
              <a:rPr lang="cs-CZ" dirty="0" smtClean="0"/>
              <a:t> tyč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- ptáme se zájmeny: </a:t>
            </a:r>
            <a:r>
              <a:rPr lang="cs-CZ" b="1" dirty="0" smtClean="0"/>
              <a:t>jaký? jaká? jaké?</a:t>
            </a:r>
          </a:p>
          <a:p>
            <a:pPr>
              <a:buNone/>
            </a:pPr>
            <a:r>
              <a:rPr lang="cs-CZ" b="1" dirty="0" smtClean="0"/>
              <a:t>                                   který? která? které?</a:t>
            </a:r>
          </a:p>
          <a:p>
            <a:pPr>
              <a:buNone/>
            </a:pPr>
            <a:r>
              <a:rPr lang="cs-CZ" b="1" dirty="0" smtClean="0"/>
              <a:t>                                   čí?</a:t>
            </a:r>
            <a:endParaRPr lang="cs-CZ" dirty="0"/>
          </a:p>
        </p:txBody>
      </p:sp>
      <p:pic>
        <p:nvPicPr>
          <p:cNvPr id="1027" name="Picture 3" descr="C:\Documents and Settings\u\Local Settings\Temporary Internet Files\Content.IE5\ES28N02I\MC9004362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4143380"/>
            <a:ext cx="2428892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4110" cy="8683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v textu známé básně všechna přídavná jména.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428736"/>
            <a:ext cx="8005026" cy="5214974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b="1" dirty="0" smtClean="0"/>
              <a:t>JOSEF VÁCLAV SLÁDEK: LESNÍ STUDÁNKA 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400" b="1" dirty="0" smtClean="0"/>
              <a:t>Znám křišťálovou studánku, </a:t>
            </a:r>
            <a:br>
              <a:rPr lang="cs-CZ" sz="3400" b="1" dirty="0" smtClean="0"/>
            </a:br>
            <a:r>
              <a:rPr lang="cs-CZ" sz="3400" b="1" dirty="0" smtClean="0"/>
              <a:t>kde nejhlubší je les, </a:t>
            </a:r>
            <a:br>
              <a:rPr lang="cs-CZ" sz="3400" b="1" dirty="0" smtClean="0"/>
            </a:br>
            <a:r>
              <a:rPr lang="cs-CZ" sz="3400" b="1" dirty="0" smtClean="0"/>
              <a:t>tam roste tmavé kapradí </a:t>
            </a:r>
            <a:br>
              <a:rPr lang="cs-CZ" sz="3400" b="1" dirty="0" smtClean="0"/>
            </a:br>
            <a:r>
              <a:rPr lang="cs-CZ" sz="3400" b="1" dirty="0" smtClean="0"/>
              <a:t>a vůkol rudý vřes. </a:t>
            </a:r>
            <a:br>
              <a:rPr lang="cs-CZ" sz="3400" b="1" dirty="0" smtClean="0"/>
            </a:br>
            <a:r>
              <a:rPr lang="cs-CZ" sz="3400" b="1" dirty="0" smtClean="0"/>
              <a:t/>
            </a:r>
            <a:br>
              <a:rPr lang="cs-CZ" sz="3400" b="1" dirty="0" smtClean="0"/>
            </a:br>
            <a:r>
              <a:rPr lang="cs-CZ" sz="3400" b="1" dirty="0" smtClean="0"/>
              <a:t>Tam ptáci, laně chodí pít </a:t>
            </a:r>
            <a:br>
              <a:rPr lang="cs-CZ" sz="3400" b="1" dirty="0" smtClean="0"/>
            </a:br>
            <a:r>
              <a:rPr lang="cs-CZ" sz="3400" b="1" dirty="0" smtClean="0"/>
              <a:t>pod javorový kmen, </a:t>
            </a:r>
            <a:br>
              <a:rPr lang="cs-CZ" sz="3400" b="1" dirty="0" smtClean="0"/>
            </a:br>
            <a:r>
              <a:rPr lang="cs-CZ" sz="3400" b="1" dirty="0" smtClean="0"/>
              <a:t>ti ptáci za dne bílého, </a:t>
            </a:r>
            <a:br>
              <a:rPr lang="cs-CZ" sz="3400" b="1" dirty="0" smtClean="0"/>
            </a:br>
            <a:r>
              <a:rPr lang="cs-CZ" sz="3400" b="1" dirty="0" smtClean="0"/>
              <a:t>ty laně v noci jen. </a:t>
            </a:r>
            <a:br>
              <a:rPr lang="cs-CZ" sz="3400" b="1" dirty="0" smtClean="0"/>
            </a:br>
            <a:r>
              <a:rPr lang="cs-CZ" sz="3400" b="1" dirty="0" smtClean="0"/>
              <a:t/>
            </a:r>
            <a:br>
              <a:rPr lang="cs-CZ" sz="3400" b="1" dirty="0" smtClean="0"/>
            </a:br>
            <a:r>
              <a:rPr lang="cs-CZ" sz="3400" b="1" dirty="0" smtClean="0"/>
              <a:t>Když usnou lesy hluboké </a:t>
            </a:r>
            <a:br>
              <a:rPr lang="cs-CZ" sz="3400" b="1" dirty="0" smtClean="0"/>
            </a:br>
            <a:r>
              <a:rPr lang="cs-CZ" sz="3400" b="1" dirty="0" smtClean="0"/>
              <a:t>a kolem ticho jest, </a:t>
            </a:r>
            <a:br>
              <a:rPr lang="cs-CZ" sz="3400" b="1" dirty="0" smtClean="0"/>
            </a:br>
            <a:r>
              <a:rPr lang="cs-CZ" sz="3400" b="1" dirty="0" smtClean="0"/>
              <a:t>a nebesa i studánka </a:t>
            </a:r>
            <a:br>
              <a:rPr lang="cs-CZ" sz="3400" b="1" dirty="0" smtClean="0"/>
            </a:br>
            <a:r>
              <a:rPr lang="cs-CZ" sz="3400" b="1" dirty="0" smtClean="0"/>
              <a:t>jsou plny zlatých hvězd.</a:t>
            </a:r>
            <a:endParaRPr lang="cs-CZ" sz="3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86182" y="2357430"/>
            <a:ext cx="1857388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143372" y="2643182"/>
            <a:ext cx="1490674" cy="952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714876" y="3000372"/>
            <a:ext cx="1000132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857752" y="3286124"/>
            <a:ext cx="785818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214810" y="4286256"/>
            <a:ext cx="1285884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643570" y="4572008"/>
            <a:ext cx="928694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86446" y="5500702"/>
            <a:ext cx="1214446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714876" y="6500834"/>
            <a:ext cx="1143008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74638"/>
            <a:ext cx="7786742" cy="11191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Pojmenujte vlastnosti věcí na obrázcích.</a:t>
            </a:r>
            <a:endParaRPr lang="cs-CZ" sz="3600" dirty="0"/>
          </a:p>
        </p:txBody>
      </p:sp>
      <p:pic>
        <p:nvPicPr>
          <p:cNvPr id="2051" name="Picture 3" descr="C:\Documents and Settings\u\Local Settings\Temporary Internet Files\Content.IE5\3D6NKB3U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1285860"/>
            <a:ext cx="1985953" cy="198595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00166" y="3214686"/>
            <a:ext cx="1184940" cy="3693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žluté auto</a:t>
            </a:r>
            <a:endParaRPr lang="cs-CZ" dirty="0"/>
          </a:p>
        </p:txBody>
      </p:sp>
      <p:pic>
        <p:nvPicPr>
          <p:cNvPr id="2053" name="Picture 5" descr="C:\Documents and Settings\u\Local Settings\Temporary Internet Files\Content.IE5\ES28N02I\MC9004125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1714488"/>
            <a:ext cx="1547613" cy="1571624"/>
          </a:xfrm>
          <a:prstGeom prst="rect">
            <a:avLst/>
          </a:prstGeom>
          <a:noFill/>
        </p:spPr>
      </p:pic>
      <p:pic>
        <p:nvPicPr>
          <p:cNvPr id="2055" name="Picture 7" descr="C:\Documents and Settings\u\Local Settings\Temporary Internet Files\Content.IE5\3D6NKB3U\MC9003986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1500174"/>
            <a:ext cx="1568450" cy="1827213"/>
          </a:xfrm>
          <a:prstGeom prst="rect">
            <a:avLst/>
          </a:prstGeom>
          <a:noFill/>
        </p:spPr>
      </p:pic>
      <p:pic>
        <p:nvPicPr>
          <p:cNvPr id="2056" name="Picture 8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42976" y="4000504"/>
            <a:ext cx="2209792" cy="2026606"/>
          </a:xfrm>
          <a:prstGeom prst="rect">
            <a:avLst/>
          </a:prstGeom>
          <a:noFill/>
        </p:spPr>
      </p:pic>
      <p:pic>
        <p:nvPicPr>
          <p:cNvPr id="2057" name="Picture 9" descr="C:\Documents and Settings\u\Local Settings\Temporary Internet Files\Content.IE5\T5R7TU0Z\MC9002159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10013" y="3860800"/>
            <a:ext cx="2295525" cy="2109788"/>
          </a:xfrm>
          <a:prstGeom prst="rect">
            <a:avLst/>
          </a:prstGeom>
          <a:noFill/>
        </p:spPr>
      </p:pic>
      <p:pic>
        <p:nvPicPr>
          <p:cNvPr id="2058" name="Picture 10" descr="C:\Documents and Settings\u\Local Settings\Temporary Internet Files\Content.IE5\ES28N02I\MC90043484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57950" y="3743325"/>
            <a:ext cx="2286000" cy="228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Utvořte z podstatných jmen jména přídavná.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2071678"/>
            <a:ext cx="4350838" cy="4086244"/>
          </a:xfrm>
        </p:spPr>
        <p:txBody>
          <a:bodyPr/>
          <a:lstStyle/>
          <a:p>
            <a:r>
              <a:rPr lang="cs-CZ" sz="3600" dirty="0" smtClean="0"/>
              <a:t>STATEČNOST</a:t>
            </a:r>
          </a:p>
          <a:p>
            <a:r>
              <a:rPr lang="cs-CZ" sz="3600" dirty="0" smtClean="0"/>
              <a:t>KRÁSA</a:t>
            </a:r>
          </a:p>
          <a:p>
            <a:r>
              <a:rPr lang="cs-CZ" sz="3600" dirty="0" smtClean="0"/>
              <a:t>PRACOVITOST</a:t>
            </a:r>
          </a:p>
          <a:p>
            <a:r>
              <a:rPr lang="cs-CZ" sz="3600" dirty="0" smtClean="0"/>
              <a:t>SCHOPNOST</a:t>
            </a:r>
          </a:p>
          <a:p>
            <a:r>
              <a:rPr lang="cs-CZ" sz="3600" dirty="0" smtClean="0"/>
              <a:t>PRUŽNOST</a:t>
            </a:r>
          </a:p>
          <a:p>
            <a:r>
              <a:rPr lang="cs-CZ" sz="3600" dirty="0" smtClean="0"/>
              <a:t>HLOUBKA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000628" y="2000240"/>
            <a:ext cx="4350838" cy="40862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STATEČN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KRÁS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PRACOVIT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SCHOPN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PRUŽN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HL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UBOKÝ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Vyjádřete pomocí přídavných jmen.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3786214" cy="4800600"/>
          </a:xfrm>
        </p:spPr>
        <p:txBody>
          <a:bodyPr/>
          <a:lstStyle/>
          <a:p>
            <a:r>
              <a:rPr lang="cs-CZ" dirty="0" smtClean="0"/>
              <a:t>židle ze dřeva</a:t>
            </a:r>
          </a:p>
          <a:p>
            <a:r>
              <a:rPr lang="cs-CZ" dirty="0" smtClean="0"/>
              <a:t>mísa ze skla</a:t>
            </a:r>
          </a:p>
          <a:p>
            <a:r>
              <a:rPr lang="cs-CZ" dirty="0" smtClean="0"/>
              <a:t>vesta z kůže</a:t>
            </a:r>
          </a:p>
          <a:p>
            <a:r>
              <a:rPr lang="cs-CZ" dirty="0" smtClean="0"/>
              <a:t>kompot z třešní</a:t>
            </a:r>
          </a:p>
          <a:p>
            <a:r>
              <a:rPr lang="cs-CZ" dirty="0" smtClean="0"/>
              <a:t>vojáčci z plastu</a:t>
            </a:r>
          </a:p>
          <a:p>
            <a:r>
              <a:rPr lang="cs-CZ" dirty="0" smtClean="0"/>
              <a:t>salát z vajíček</a:t>
            </a:r>
          </a:p>
          <a:p>
            <a:r>
              <a:rPr lang="cs-CZ" dirty="0" smtClean="0"/>
              <a:t>dráha v podzemí</a:t>
            </a:r>
          </a:p>
          <a:p>
            <a:r>
              <a:rPr lang="cs-CZ" dirty="0" smtClean="0"/>
              <a:t>svetr z vlny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29190" y="1428736"/>
            <a:ext cx="3786214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dřevěná židle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skleněná mísa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kožená vesta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třešňový kompot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plastoví vojáčci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vajíčkový salát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podzemní dráha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vlněný svetr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Documents and Settings\u\Local Settings\Temporary Internet Files\Content.IE5\T5R7TU0Z\MC9003523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571480"/>
            <a:ext cx="1314450" cy="1787525"/>
          </a:xfrm>
          <a:prstGeom prst="rect">
            <a:avLst/>
          </a:prstGeom>
          <a:noFill/>
        </p:spPr>
      </p:pic>
      <p:pic>
        <p:nvPicPr>
          <p:cNvPr id="3075" name="Picture 3" descr="C:\Documents and Settings\u\Local Settings\Temporary Internet Files\Content.IE5\Z87YS43S\MC9000566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5286364"/>
            <a:ext cx="1371262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42976" y="20002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dostupné 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142976" y="3076186"/>
            <a:ext cx="178595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01</a:t>
            </a:r>
            <a:r>
              <a:rPr kumimoji="0" lang="en-US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20</a:t>
            </a:r>
            <a:r>
              <a:rPr kumimoji="0" lang="en-US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]. 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682</TotalTime>
  <Words>292</Words>
  <Application>Microsoft Office PowerPoint</Application>
  <PresentationFormat>Předvádění na obrazovce (4:3)</PresentationFormat>
  <Paragraphs>69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Přídavná jména</vt:lpstr>
      <vt:lpstr>Vyhledejte v textu známé básně všechna přídavná jména.</vt:lpstr>
      <vt:lpstr>Pojmenujte vlastnosti věcí na obrázcích.</vt:lpstr>
      <vt:lpstr>Utvořte z podstatných jmen jména přídavná.</vt:lpstr>
      <vt:lpstr>Vyjádřete pomocí přídavných jmen.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107</cp:revision>
  <dcterms:created xsi:type="dcterms:W3CDTF">2012-02-19T16:50:14Z</dcterms:created>
  <dcterms:modified xsi:type="dcterms:W3CDTF">2012-10-23T18:59:21Z</dcterms:modified>
</cp:coreProperties>
</file>