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8" r:id="rId2"/>
    <p:sldId id="273" r:id="rId3"/>
    <p:sldId id="274" r:id="rId4"/>
    <p:sldId id="275" r:id="rId5"/>
    <p:sldId id="276" r:id="rId6"/>
    <p:sldId id="279" r:id="rId7"/>
    <p:sldId id="277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6421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052736"/>
            <a:ext cx="7615876" cy="37444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</a:t>
            </a:r>
          </a:p>
          <a:p>
            <a:pPr>
              <a:buNone/>
            </a:pPr>
            <a:r>
              <a:rPr lang="cs-CZ" sz="2400" dirty="0" smtClean="0"/>
              <a:t> 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VY_32_INOVACE_13_Čj8 –několikanásobný podmět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ročník- několikanásobný podmět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xfrm>
            <a:off x="1142976" y="1447800"/>
            <a:ext cx="7790712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i="1" dirty="0" smtClean="0"/>
              <a:t>prezentace je určena pro 8. ročník speciální školy</a:t>
            </a:r>
          </a:p>
          <a:p>
            <a:pPr>
              <a:defRPr/>
            </a:pPr>
            <a:r>
              <a:rPr lang="cs-CZ" sz="2400" i="1" dirty="0" smtClean="0"/>
              <a:t>slouží k výuce českého jazyka – části jazyková výchova</a:t>
            </a:r>
          </a:p>
          <a:p>
            <a:pPr>
              <a:defRPr/>
            </a:pPr>
            <a:r>
              <a:rPr lang="cs-CZ" sz="2400" i="1" dirty="0" smtClean="0"/>
              <a:t>strana 3., 4. - text slouží jako podklad pro výklad</a:t>
            </a:r>
          </a:p>
          <a:p>
            <a:pPr>
              <a:defRPr/>
            </a:pPr>
            <a:r>
              <a:rPr lang="cs-CZ" sz="2400" i="1" dirty="0" smtClean="0"/>
              <a:t>strana 5. a 6. - žáci vyhledají a označí věty s několikanásobným podmětem</a:t>
            </a:r>
          </a:p>
          <a:p>
            <a:pPr>
              <a:defRPr/>
            </a:pPr>
            <a:r>
              <a:rPr lang="cs-CZ" sz="2400" i="1" dirty="0" smtClean="0"/>
              <a:t>strana 7.- žáci tvoří samostatně věty s několikanásobným podmětem s použitím zadaných slov (možno ústně i písemně)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Několikanásobný podmět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v jedné větě náleží k přísudku dva či více podmětů, pak tuto věto označujeme jako větu s </a:t>
            </a:r>
            <a:r>
              <a:rPr lang="cs-CZ" b="1" dirty="0" smtClean="0"/>
              <a:t>několikanásobným podmětem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Př.: V obchodě nakupují </a:t>
            </a:r>
            <a:r>
              <a:rPr lang="cs-CZ" u="sng" dirty="0" smtClean="0"/>
              <a:t>muži</a:t>
            </a:r>
            <a:r>
              <a:rPr lang="cs-CZ" dirty="0" smtClean="0"/>
              <a:t> i </a:t>
            </a:r>
            <a:r>
              <a:rPr lang="cs-CZ" u="sng" dirty="0" smtClean="0"/>
              <a:t>ženy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571480"/>
            <a:ext cx="7498080" cy="5676920"/>
          </a:xfrm>
        </p:spPr>
        <p:txBody>
          <a:bodyPr/>
          <a:lstStyle/>
          <a:p>
            <a:r>
              <a:rPr lang="cs-CZ" dirty="0" smtClean="0"/>
              <a:t>Jednotlivé podměty mohou být odděleny </a:t>
            </a:r>
            <a:r>
              <a:rPr lang="cs-CZ" b="1" dirty="0" smtClean="0"/>
              <a:t>čárkou</a:t>
            </a:r>
            <a:r>
              <a:rPr lang="cs-CZ" dirty="0" smtClean="0"/>
              <a:t>, nebo spojkami </a:t>
            </a:r>
            <a:r>
              <a:rPr lang="cs-CZ" b="1" dirty="0" smtClean="0"/>
              <a:t>a, i, nebo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Př.: </a:t>
            </a:r>
          </a:p>
          <a:p>
            <a:pPr>
              <a:buNone/>
            </a:pPr>
            <a:r>
              <a:rPr lang="cs-CZ" dirty="0" smtClean="0"/>
              <a:t>Na vánoční večeři přijdou </a:t>
            </a:r>
            <a:r>
              <a:rPr lang="cs-CZ" u="sng" dirty="0" smtClean="0"/>
              <a:t>teta</a:t>
            </a:r>
            <a:r>
              <a:rPr lang="cs-CZ" b="1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u="sng" dirty="0" smtClean="0"/>
              <a:t>strýc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jejich </a:t>
            </a:r>
            <a:r>
              <a:rPr lang="cs-CZ" u="sng" dirty="0" smtClean="0"/>
              <a:t>děti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/>
              <a:t>Petr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u="sng" dirty="0" smtClean="0"/>
              <a:t>Anička</a:t>
            </a:r>
            <a:r>
              <a:rPr lang="cs-CZ" dirty="0" smtClean="0"/>
              <a:t> si hrají na písku.</a:t>
            </a:r>
          </a:p>
          <a:p>
            <a:endParaRPr lang="cs-CZ" dirty="0"/>
          </a:p>
        </p:txBody>
      </p:sp>
      <p:pic>
        <p:nvPicPr>
          <p:cNvPr id="1026" name="Picture 2" descr="C:\Documents and Settings\u\Local Settings\Temporary Internet Files\Content.IE5\B4HQBWW8\MC9003791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1988" y="4413250"/>
            <a:ext cx="1773237" cy="1812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bldLvl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571480"/>
            <a:ext cx="8001024" cy="56769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Určete, ve kterých větách je použitý několikanásobný podmět.</a:t>
            </a:r>
          </a:p>
          <a:p>
            <a:pPr>
              <a:buNone/>
            </a:pPr>
            <a:endParaRPr lang="cs-CZ" dirty="0" smtClean="0"/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ZOO žijí sloni, žirafy i opice společně.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Petr má nový mobil i MP3.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Sestra a já jezdíme často do Prahy.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obchodě mají různé druhy zeleniny.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lese rostou jedlé i nejedlé houby.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Doma chováme dvě kočky a psa.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Na jaře rozkvétají bledule a sněženky.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571480"/>
            <a:ext cx="8001024" cy="56769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KONTROLA</a:t>
            </a:r>
          </a:p>
          <a:p>
            <a:pPr>
              <a:buNone/>
            </a:pPr>
            <a:endParaRPr lang="cs-CZ" dirty="0" smtClean="0"/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ZOO žijí sloni, žirafy i opice společně.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Petr má nový mobil i MP3.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Sestra a já jezdíme často do Prahy.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obchodě mají různé druhy zeleniny.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V lese rostou jedlé i nejedlé houby.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Doma chováme dvě kočky a psa.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Na jaře rozkvétají bledule a sněženky.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42976" y="1714488"/>
            <a:ext cx="7786742" cy="571504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2976" y="2857496"/>
            <a:ext cx="7786742" cy="571504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42976" y="5143512"/>
            <a:ext cx="7786742" cy="571504"/>
          </a:xfrm>
          <a:prstGeom prst="rect">
            <a:avLst/>
          </a:prstGeom>
          <a:noFill/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u\Local Settings\Temporary Internet Files\Content.IE5\B4HQBWW8\MC9001954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285728"/>
            <a:ext cx="2169459" cy="1071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7256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Vytvořte věty s několikanásobným podmětem, kde jedním z podmětů budou tato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8992" y="2143116"/>
            <a:ext cx="2636326" cy="4105284"/>
          </a:xfrm>
        </p:spPr>
        <p:txBody>
          <a:bodyPr>
            <a:normAutofit/>
          </a:bodyPr>
          <a:lstStyle/>
          <a:p>
            <a:r>
              <a:rPr lang="cs-CZ" dirty="0" smtClean="0"/>
              <a:t>ovce</a:t>
            </a:r>
          </a:p>
          <a:p>
            <a:r>
              <a:rPr lang="cs-CZ" dirty="0" smtClean="0"/>
              <a:t>děvčata</a:t>
            </a:r>
          </a:p>
          <a:p>
            <a:r>
              <a:rPr lang="cs-CZ" dirty="0" smtClean="0"/>
              <a:t>tulipány</a:t>
            </a:r>
          </a:p>
          <a:p>
            <a:r>
              <a:rPr lang="cs-CZ" dirty="0" smtClean="0"/>
              <a:t>švestky</a:t>
            </a:r>
          </a:p>
          <a:p>
            <a:r>
              <a:rPr lang="cs-CZ" dirty="0" smtClean="0"/>
              <a:t>auto</a:t>
            </a:r>
          </a:p>
          <a:p>
            <a:r>
              <a:rPr lang="cs-CZ" dirty="0" smtClean="0"/>
              <a:t>mrkev</a:t>
            </a:r>
          </a:p>
          <a:p>
            <a:r>
              <a:rPr lang="cs-CZ" dirty="0" smtClean="0"/>
              <a:t>fotbal</a:t>
            </a:r>
          </a:p>
        </p:txBody>
      </p:sp>
      <p:pic>
        <p:nvPicPr>
          <p:cNvPr id="3074" name="Picture 2" descr="C:\Documents and Settings\u\Local Settings\Temporary Internet Files\Content.IE5\5ARL1PEQ\MC90044178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071678"/>
            <a:ext cx="2000264" cy="2000264"/>
          </a:xfrm>
          <a:prstGeom prst="rect">
            <a:avLst/>
          </a:prstGeom>
          <a:noFill/>
        </p:spPr>
      </p:pic>
      <p:pic>
        <p:nvPicPr>
          <p:cNvPr id="3075" name="Picture 3" descr="C:\Documents and Settings\u\Local Settings\Temporary Internet Files\Content.IE5\8F482T1R\MC9004125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8001" y="2195513"/>
            <a:ext cx="1250012" cy="2305057"/>
          </a:xfrm>
          <a:prstGeom prst="rect">
            <a:avLst/>
          </a:prstGeom>
          <a:noFill/>
        </p:spPr>
      </p:pic>
      <p:pic>
        <p:nvPicPr>
          <p:cNvPr id="3076" name="Picture 4" descr="C:\Documents and Settings\u\Local Settings\Temporary Internet Files\Content.IE5\5ARL1PEQ\MC9002972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28662" y="4500570"/>
            <a:ext cx="1785950" cy="1637907"/>
          </a:xfrm>
          <a:prstGeom prst="rect">
            <a:avLst/>
          </a:prstGeom>
          <a:noFill/>
        </p:spPr>
      </p:pic>
      <p:pic>
        <p:nvPicPr>
          <p:cNvPr id="3077" name="Picture 5" descr="C:\Documents and Settings\u\Local Settings\Temporary Internet Files\Content.IE5\5ARL1PEQ\MC90044173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3786190"/>
            <a:ext cx="2643206" cy="2643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2348880"/>
            <a:ext cx="39236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Obrázky : dostupné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 smtClean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28728" y="3143248"/>
            <a:ext cx="1512168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066800" algn="l"/>
              </a:tabLst>
            </a:pP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[cit. 20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12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04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-0</a:t>
            </a:r>
            <a:r>
              <a:rPr kumimoji="0" lang="cs-CZ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</a:t>
            </a:r>
            <a:r>
              <a:rPr kumimoji="0" lang="en-US" sz="1200" b="0" i="0" u="none" strike="noStrike" cap="none" normalizeH="0" baseline="0" dirty="0" smtClean="0" bmk="OLE_LINK5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] </a:t>
            </a:r>
            <a:endParaRPr kumimoji="0" lang="en-US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537</TotalTime>
  <Words>326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Několikanásobný podmět</vt:lpstr>
      <vt:lpstr>Prezentace aplikace PowerPoint</vt:lpstr>
      <vt:lpstr>Prezentace aplikace PowerPoint</vt:lpstr>
      <vt:lpstr>Prezentace aplikace PowerPoint</vt:lpstr>
      <vt:lpstr>Vytvořte věty s několikanásobným podmětem, kde jedním z podmětů budou tato slova: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92</cp:revision>
  <dcterms:created xsi:type="dcterms:W3CDTF">2012-02-19T16:50:14Z</dcterms:created>
  <dcterms:modified xsi:type="dcterms:W3CDTF">2012-10-23T19:06:08Z</dcterms:modified>
</cp:coreProperties>
</file>