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96" r:id="rId1"/>
  </p:sldMasterIdLst>
  <p:notesMasterIdLst>
    <p:notesMasterId r:id="rId8"/>
  </p:notesMasterIdLst>
  <p:sldIdLst>
    <p:sldId id="277" r:id="rId2"/>
    <p:sldId id="273" r:id="rId3"/>
    <p:sldId id="274" r:id="rId4"/>
    <p:sldId id="275" r:id="rId5"/>
    <p:sldId id="27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228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052736"/>
            <a:ext cx="7687314" cy="374441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</a:t>
            </a:r>
          </a:p>
          <a:p>
            <a:pPr>
              <a:buNone/>
            </a:pPr>
            <a:r>
              <a:rPr lang="cs-CZ" sz="2400" dirty="0" smtClean="0"/>
              <a:t>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>
              <a:buNone/>
            </a:pPr>
            <a:r>
              <a:rPr lang="cs-CZ" sz="2400" smtClean="0"/>
              <a:t>     VY_32_INOVACE_11_Čj8 </a:t>
            </a:r>
            <a:r>
              <a:rPr lang="cs-CZ" sz="2400" dirty="0" smtClean="0"/>
              <a:t>–tvorba vět s několikanásobným podmětem</a:t>
            </a:r>
          </a:p>
          <a:p>
            <a:pPr>
              <a:buNone/>
            </a:pPr>
            <a:r>
              <a:rPr lang="cs-CZ" sz="2400" dirty="0" smtClean="0"/>
              <a:t> 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ročník-tvorba vět s několikanásobných podmětem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zaměřuje se na procvičování učiva o mnohonásobném podmětu ve větách</a:t>
            </a:r>
          </a:p>
          <a:p>
            <a:pPr lvl="0">
              <a:defRPr/>
            </a:pPr>
            <a:r>
              <a:rPr lang="cs-CZ" sz="2400" i="1" dirty="0" smtClean="0"/>
              <a:t>strana 3. - doplňování neúplných vět</a:t>
            </a:r>
          </a:p>
          <a:p>
            <a:pPr lvl="0">
              <a:defRPr/>
            </a:pPr>
            <a:r>
              <a:rPr lang="cs-CZ" sz="2400" i="1" dirty="0" smtClean="0"/>
              <a:t>strana 4. - nahrazování jednoduchého podmětu několikanásobným</a:t>
            </a:r>
          </a:p>
          <a:p>
            <a:pPr lvl="0">
              <a:defRPr/>
            </a:pPr>
            <a:r>
              <a:rPr lang="cs-CZ" sz="2400" i="1" dirty="0" smtClean="0"/>
              <a:t>strana 5. - tvorba vět podle obrázků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Doplňte věty několikanásobným podmětem.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 fontScale="92500" lnSpcReduction="20000"/>
          </a:bodyPr>
          <a:lstStyle/>
          <a:p>
            <a:r>
              <a:rPr lang="cs-CZ" sz="4000" dirty="0" smtClean="0"/>
              <a:t>Na louce se pasou …</a:t>
            </a:r>
          </a:p>
          <a:p>
            <a:endParaRPr lang="cs-CZ" sz="4000" dirty="0" smtClean="0"/>
          </a:p>
          <a:p>
            <a:r>
              <a:rPr lang="cs-CZ" sz="4000" dirty="0" smtClean="0"/>
              <a:t>Mé oblíbené ovoce jsou …</a:t>
            </a:r>
          </a:p>
          <a:p>
            <a:endParaRPr lang="cs-CZ" sz="4000" dirty="0" smtClean="0"/>
          </a:p>
          <a:p>
            <a:r>
              <a:rPr lang="cs-CZ" sz="4000" dirty="0" smtClean="0"/>
              <a:t>……..….. si hrají na hřišti.</a:t>
            </a:r>
          </a:p>
          <a:p>
            <a:endParaRPr lang="cs-CZ" sz="4000" dirty="0" smtClean="0"/>
          </a:p>
          <a:p>
            <a:r>
              <a:rPr lang="cs-CZ" sz="4000" dirty="0" smtClean="0"/>
              <a:t>V troubě se pečou …</a:t>
            </a:r>
          </a:p>
          <a:p>
            <a:endParaRPr lang="cs-CZ" sz="4000" dirty="0" smtClean="0"/>
          </a:p>
          <a:p>
            <a:r>
              <a:rPr lang="cs-CZ" sz="4000" dirty="0" smtClean="0"/>
              <a:t>…………poletují po lese.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Podmět ve větách nahraďte podmětem několikanásobným.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záhoně rostou květiny.</a:t>
            </a:r>
          </a:p>
          <a:p>
            <a:endParaRPr lang="cs-CZ" dirty="0" smtClean="0"/>
          </a:p>
          <a:p>
            <a:r>
              <a:rPr lang="cs-CZ" dirty="0" smtClean="0"/>
              <a:t>Baví mě míčové hry.</a:t>
            </a:r>
          </a:p>
          <a:p>
            <a:endParaRPr lang="cs-CZ" dirty="0" smtClean="0"/>
          </a:p>
          <a:p>
            <a:r>
              <a:rPr lang="cs-CZ" dirty="0" smtClean="0"/>
              <a:t>Naše rodina se těší na Vánoce.</a:t>
            </a:r>
          </a:p>
          <a:p>
            <a:endParaRPr lang="cs-CZ" dirty="0" smtClean="0"/>
          </a:p>
          <a:p>
            <a:r>
              <a:rPr lang="cs-CZ" dirty="0" smtClean="0"/>
              <a:t>Zimní sporty jsou dobré pro zdraví.</a:t>
            </a:r>
          </a:p>
          <a:p>
            <a:endParaRPr lang="cs-CZ" dirty="0" smtClean="0"/>
          </a:p>
          <a:p>
            <a:r>
              <a:rPr lang="cs-CZ" dirty="0" smtClean="0"/>
              <a:t>Pečivo bylo čerstvé.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Utvořte věty s několikanásobným podmětem podle obrázků.</a:t>
            </a:r>
            <a:endParaRPr lang="cs-CZ" dirty="0"/>
          </a:p>
        </p:txBody>
      </p:sp>
      <p:pic>
        <p:nvPicPr>
          <p:cNvPr id="1030" name="Picture 6" descr="C:\Documents and Settings\u\Local Settings\Temporary Internet Files\Content.IE5\J5V925XA\MC9004295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1571612"/>
            <a:ext cx="1857388" cy="2469433"/>
          </a:xfrm>
          <a:prstGeom prst="rect">
            <a:avLst/>
          </a:prstGeom>
          <a:noFill/>
        </p:spPr>
      </p:pic>
      <p:pic>
        <p:nvPicPr>
          <p:cNvPr id="1031" name="Picture 7" descr="C:\Documents and Settings\u\Local Settings\Temporary Internet Files\Content.IE5\1HAKSU39\MC9003542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1285860"/>
            <a:ext cx="2974924" cy="2639691"/>
          </a:xfrm>
          <a:prstGeom prst="rect">
            <a:avLst/>
          </a:prstGeom>
          <a:noFill/>
        </p:spPr>
      </p:pic>
      <p:pic>
        <p:nvPicPr>
          <p:cNvPr id="1033" name="Picture 9" descr="C:\Documents and Settings\u\Local Settings\Temporary Internet Files\Content.IE5\NRCSJCAC\MC9002327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4214818"/>
            <a:ext cx="3474648" cy="2357454"/>
          </a:xfrm>
          <a:prstGeom prst="rect">
            <a:avLst/>
          </a:prstGeom>
          <a:noFill/>
        </p:spPr>
      </p:pic>
      <p:pic>
        <p:nvPicPr>
          <p:cNvPr id="1037" name="Picture 13" descr="C:\Documents and Settings\u\Local Settings\Temporary Internet Files\Content.IE5\J5V925XA\MC90039811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1538" y="4071942"/>
            <a:ext cx="2357454" cy="2561572"/>
          </a:xfrm>
          <a:prstGeom prst="rect">
            <a:avLst/>
          </a:prstGeom>
          <a:noFill/>
        </p:spPr>
      </p:pic>
      <p:pic>
        <p:nvPicPr>
          <p:cNvPr id="1040" name="Picture 16" descr="C:\Documents and Settings\u\Local Settings\Temporary Internet Files\Content.IE5\2GIZH7KR\MC90025178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00364" y="3143248"/>
            <a:ext cx="2286016" cy="17718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39236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Obrázky : dostupné </a:t>
            </a:r>
            <a:r>
              <a:rPr lang="cs-CZ" dirty="0" smtClean="0"/>
              <a:t>na </a:t>
            </a:r>
            <a:r>
              <a:rPr lang="cs-CZ" dirty="0" err="1" smtClean="0"/>
              <a:t>clipart</a:t>
            </a:r>
            <a:r>
              <a:rPr lang="cs-CZ" dirty="0" smtClean="0"/>
              <a:t> MS Office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28728" y="3143248"/>
            <a:ext cx="15121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66800" algn="l"/>
              </a:tabLst>
            </a:pP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[cit. 20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12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04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-0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] 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782</TotalTime>
  <Words>175</Words>
  <Application>Microsoft Office PowerPoint</Application>
  <PresentationFormat>Předvádění na obrazovce (4:3)</PresentationFormat>
  <Paragraphs>46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Anotace</vt:lpstr>
      <vt:lpstr>Doplňte věty několikanásobným podmětem.</vt:lpstr>
      <vt:lpstr>Podmět ve větách nahraďte podmětem několikanásobným.</vt:lpstr>
      <vt:lpstr>Utvořte věty s několikanásobným podmětem podle obrázků.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116</cp:revision>
  <dcterms:created xsi:type="dcterms:W3CDTF">2012-02-19T16:50:14Z</dcterms:created>
  <dcterms:modified xsi:type="dcterms:W3CDTF">2012-10-23T19:07:45Z</dcterms:modified>
</cp:coreProperties>
</file>