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78" r:id="rId2"/>
    <p:sldId id="273" r:id="rId3"/>
    <p:sldId id="274" r:id="rId4"/>
    <p:sldId id="277" r:id="rId5"/>
    <p:sldId id="281" r:id="rId6"/>
    <p:sldId id="275" r:id="rId7"/>
    <p:sldId id="280" r:id="rId8"/>
    <p:sldId id="276" r:id="rId9"/>
    <p:sldId id="27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122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052736"/>
            <a:ext cx="7901628" cy="37444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</a:t>
            </a:r>
          </a:p>
          <a:p>
            <a:pPr>
              <a:buNone/>
            </a:pPr>
            <a:r>
              <a:rPr lang="cs-CZ" sz="2400" dirty="0" smtClean="0"/>
              <a:t> 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dirty="0" smtClean="0"/>
              <a:t>          VY_32_INOVACE_12_Čj8 –příčestí minulé- stejný rod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ročník- příčestí minulé - stejný rod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strana 3 - podklad pro výklad</a:t>
            </a:r>
          </a:p>
          <a:p>
            <a:pPr lvl="0">
              <a:defRPr/>
            </a:pPr>
            <a:r>
              <a:rPr lang="cs-CZ" sz="2400" i="1" dirty="0" smtClean="0"/>
              <a:t>strana 4 a 5 - procvičování osvojení pravidel při psaní koncovek</a:t>
            </a:r>
          </a:p>
          <a:p>
            <a:pPr lvl="0">
              <a:defRPr/>
            </a:pPr>
            <a:r>
              <a:rPr lang="cs-CZ" sz="2400" i="1" dirty="0" smtClean="0"/>
              <a:t>strana 6 a 7 - žáci rozebírají jednotlivé věty, hledají a opravují chyby</a:t>
            </a:r>
          </a:p>
          <a:p>
            <a:pPr lvl="0">
              <a:defRPr/>
            </a:pPr>
            <a:r>
              <a:rPr lang="cs-CZ" sz="2400" i="1" dirty="0" smtClean="0"/>
              <a:t>strana 8 - žáci samostatně vymýšlí vhodné podměty pro nedokončené věty.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0412" y="285728"/>
            <a:ext cx="7933588" cy="16541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Pravopis příčestí minulého při shodě přísudku </a:t>
            </a:r>
            <a:r>
              <a:rPr lang="cs-CZ" smtClean="0"/>
              <a:t>s podněty stejného </a:t>
            </a:r>
            <a:r>
              <a:rPr lang="cs-CZ" dirty="0" smtClean="0"/>
              <a:t>druhu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214554"/>
            <a:ext cx="7498080" cy="4033846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- rod mužský životní  </a:t>
            </a:r>
            <a:r>
              <a:rPr lang="cs-CZ" sz="4000" dirty="0" smtClean="0">
                <a:solidFill>
                  <a:srgbClr val="FF0000"/>
                </a:solidFill>
              </a:rPr>
              <a:t>-li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- rod mužský neživotný </a:t>
            </a:r>
            <a:r>
              <a:rPr lang="cs-CZ" sz="4000" dirty="0" smtClean="0">
                <a:solidFill>
                  <a:srgbClr val="FF0000"/>
                </a:solidFill>
              </a:rPr>
              <a:t>-</a:t>
            </a:r>
            <a:r>
              <a:rPr lang="cs-CZ" sz="4000" dirty="0" err="1" smtClean="0">
                <a:solidFill>
                  <a:srgbClr val="FF0000"/>
                </a:solidFill>
              </a:rPr>
              <a:t>ly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- rod ženský  </a:t>
            </a:r>
            <a:r>
              <a:rPr lang="cs-CZ" sz="4000" dirty="0" smtClean="0">
                <a:solidFill>
                  <a:srgbClr val="FF0000"/>
                </a:solidFill>
              </a:rPr>
              <a:t>-</a:t>
            </a:r>
            <a:r>
              <a:rPr lang="cs-CZ" sz="4000" dirty="0" err="1" smtClean="0">
                <a:solidFill>
                  <a:srgbClr val="FF0000"/>
                </a:solidFill>
              </a:rPr>
              <a:t>ly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- rod střední  </a:t>
            </a:r>
            <a:r>
              <a:rPr lang="cs-CZ" sz="4000" dirty="0" smtClean="0">
                <a:solidFill>
                  <a:srgbClr val="FF0000"/>
                </a:solidFill>
              </a:rPr>
              <a:t>-la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správné koncovky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4800600"/>
          </a:xfrm>
        </p:spPr>
        <p:txBody>
          <a:bodyPr/>
          <a:lstStyle/>
          <a:p>
            <a:r>
              <a:rPr lang="cs-CZ" dirty="0" smtClean="0"/>
              <a:t>Na louce poletoval_  čmeláci a motýli.</a:t>
            </a:r>
          </a:p>
          <a:p>
            <a:r>
              <a:rPr lang="cs-CZ" dirty="0" smtClean="0"/>
              <a:t>Martin a Jirka </a:t>
            </a:r>
            <a:r>
              <a:rPr lang="cs-CZ" dirty="0" err="1" smtClean="0"/>
              <a:t>šl</a:t>
            </a:r>
            <a:r>
              <a:rPr lang="cs-CZ" dirty="0" smtClean="0"/>
              <a:t>_ do lesa.</a:t>
            </a:r>
          </a:p>
          <a:p>
            <a:r>
              <a:rPr lang="cs-CZ" dirty="0" smtClean="0"/>
              <a:t>Bledule a sněženky vyrostl_ jako první.</a:t>
            </a:r>
          </a:p>
          <a:p>
            <a:r>
              <a:rPr lang="cs-CZ" dirty="0" smtClean="0"/>
              <a:t>Na výstavě se představil_ malíři i fotografové.</a:t>
            </a:r>
          </a:p>
          <a:p>
            <a:r>
              <a:rPr lang="cs-CZ" dirty="0" smtClean="0"/>
              <a:t>Janička, Pavlínka a Lída se </a:t>
            </a:r>
            <a:r>
              <a:rPr lang="cs-CZ" dirty="0" err="1" smtClean="0"/>
              <a:t>sešl</a:t>
            </a:r>
            <a:r>
              <a:rPr lang="cs-CZ" dirty="0" smtClean="0"/>
              <a:t>_ na obědě.</a:t>
            </a:r>
          </a:p>
          <a:p>
            <a:r>
              <a:rPr lang="cs-CZ" dirty="0" smtClean="0"/>
              <a:t>Auta a kola jezdil_ po silnici.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4800600"/>
          </a:xfrm>
        </p:spPr>
        <p:txBody>
          <a:bodyPr/>
          <a:lstStyle/>
          <a:p>
            <a:r>
              <a:rPr lang="cs-CZ" dirty="0" smtClean="0"/>
              <a:t>Na louce poletoval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čmeláci a motýli.</a:t>
            </a:r>
          </a:p>
          <a:p>
            <a:r>
              <a:rPr lang="cs-CZ" dirty="0" smtClean="0"/>
              <a:t>Martin a Jirka šl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do lesa.</a:t>
            </a:r>
          </a:p>
          <a:p>
            <a:r>
              <a:rPr lang="cs-CZ" dirty="0" smtClean="0"/>
              <a:t>Bledule a sněženky vyrostl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jako první.</a:t>
            </a:r>
          </a:p>
          <a:p>
            <a:r>
              <a:rPr lang="cs-CZ" dirty="0" smtClean="0"/>
              <a:t>Na výstavě se představil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malíři i fotografové.</a:t>
            </a:r>
          </a:p>
          <a:p>
            <a:r>
              <a:rPr lang="cs-CZ" dirty="0" smtClean="0"/>
              <a:t>Janička, Pavlínka a Lída se sešl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na obědě.</a:t>
            </a:r>
          </a:p>
          <a:p>
            <a:r>
              <a:rPr lang="cs-CZ" dirty="0" smtClean="0"/>
              <a:t>Auta a kola jezdil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po silnici.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Najděte a opravte chyby v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 zmizeli vidličky a nože?</a:t>
            </a:r>
          </a:p>
          <a:p>
            <a:r>
              <a:rPr lang="cs-CZ" dirty="0" smtClean="0"/>
              <a:t>Petr a Pavel šli do práce.</a:t>
            </a:r>
          </a:p>
          <a:p>
            <a:r>
              <a:rPr lang="cs-CZ" dirty="0" smtClean="0"/>
              <a:t>Jana a Alena poslouchali hudbu.</a:t>
            </a:r>
          </a:p>
          <a:p>
            <a:r>
              <a:rPr lang="cs-CZ" dirty="0" smtClean="0"/>
              <a:t>Sýkorky a kukačky létaly na nebi.</a:t>
            </a:r>
          </a:p>
          <a:p>
            <a:r>
              <a:rPr lang="cs-CZ" dirty="0" smtClean="0"/>
              <a:t>Na jaře se narodily koťata a štěňata.</a:t>
            </a:r>
          </a:p>
          <a:p>
            <a:r>
              <a:rPr lang="cs-CZ" dirty="0" smtClean="0"/>
              <a:t>Žáci a učitelé byli na výletě.</a:t>
            </a:r>
          </a:p>
          <a:p>
            <a:r>
              <a:rPr lang="cs-CZ" dirty="0" smtClean="0"/>
              <a:t>Na plotě seděla koťata a ptáčata.</a:t>
            </a:r>
          </a:p>
          <a:p>
            <a:r>
              <a:rPr lang="cs-CZ" dirty="0" smtClean="0"/>
              <a:t>V lese rostli buky a duby.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 zmizeli vidličky a nože?</a:t>
            </a:r>
          </a:p>
          <a:p>
            <a:r>
              <a:rPr lang="cs-CZ" dirty="0" smtClean="0"/>
              <a:t>Petr a Pavel šli do práce.</a:t>
            </a:r>
          </a:p>
          <a:p>
            <a:r>
              <a:rPr lang="cs-CZ" dirty="0" smtClean="0"/>
              <a:t>Jana a Alena poslouchal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hudbu.</a:t>
            </a:r>
          </a:p>
          <a:p>
            <a:r>
              <a:rPr lang="cs-CZ" dirty="0" smtClean="0"/>
              <a:t>Sýkorky a kukačky létaly na nebi.</a:t>
            </a:r>
          </a:p>
          <a:p>
            <a:r>
              <a:rPr lang="cs-CZ" dirty="0" smtClean="0"/>
              <a:t>Na jaře se narodil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koťata a štěňata.</a:t>
            </a:r>
          </a:p>
          <a:p>
            <a:r>
              <a:rPr lang="cs-CZ" dirty="0" smtClean="0"/>
              <a:t>Žáci a učitelé byli na výletě.</a:t>
            </a:r>
          </a:p>
          <a:p>
            <a:r>
              <a:rPr lang="cs-CZ" dirty="0" smtClean="0"/>
              <a:t>Na plotě seděla koťata a ptáčata.</a:t>
            </a:r>
          </a:p>
          <a:p>
            <a:r>
              <a:rPr lang="cs-CZ" dirty="0" smtClean="0"/>
              <a:t>V lese rostl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buky a duby.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vhodné podměty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_________ a _________ šly pryč.</a:t>
            </a:r>
          </a:p>
          <a:p>
            <a:pPr>
              <a:buNone/>
            </a:pPr>
            <a:r>
              <a:rPr lang="cs-CZ" dirty="0" smtClean="0"/>
              <a:t>Mezi stromy se mihly _______a______.</a:t>
            </a:r>
          </a:p>
          <a:p>
            <a:pPr>
              <a:buNone/>
            </a:pPr>
            <a:r>
              <a:rPr lang="cs-CZ" dirty="0" smtClean="0"/>
              <a:t>_______a________dováděla na dvoře.</a:t>
            </a:r>
          </a:p>
          <a:p>
            <a:pPr>
              <a:buNone/>
            </a:pPr>
            <a:r>
              <a:rPr lang="cs-CZ" dirty="0" smtClean="0"/>
              <a:t>V rohu stály _______,________a_____.</a:t>
            </a:r>
          </a:p>
          <a:p>
            <a:pPr>
              <a:buNone/>
            </a:pPr>
            <a:r>
              <a:rPr lang="cs-CZ" dirty="0" smtClean="0"/>
              <a:t>__________a________ se spolu učili.</a:t>
            </a:r>
          </a:p>
          <a:p>
            <a:pPr>
              <a:buNone/>
            </a:pPr>
            <a:r>
              <a:rPr lang="cs-CZ" dirty="0" smtClean="0"/>
              <a:t>Slušely nám ________ i ________.</a:t>
            </a:r>
          </a:p>
          <a:p>
            <a:pPr>
              <a:buNone/>
            </a:pPr>
            <a:r>
              <a:rPr lang="cs-CZ" dirty="0" smtClean="0"/>
              <a:t>________ s _______ se učily vyšívat.</a:t>
            </a:r>
            <a:endParaRPr lang="cs-CZ" dirty="0"/>
          </a:p>
        </p:txBody>
      </p:sp>
      <p:pic>
        <p:nvPicPr>
          <p:cNvPr id="1026" name="Picture 2" descr="C:\Documents and Settings\u\Local Settings\Temporary Internet Files\Content.IE5\8F482T1R\MC9003309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6600" y="5357826"/>
            <a:ext cx="1697887" cy="1436674"/>
          </a:xfrm>
          <a:prstGeom prst="rect">
            <a:avLst/>
          </a:prstGeom>
          <a:noFill/>
        </p:spPr>
      </p:pic>
      <p:pic>
        <p:nvPicPr>
          <p:cNvPr id="1027" name="Picture 3" descr="C:\Documents and Settings\u\Local Settings\Temporary Internet Files\Content.IE5\1V9C587A\MC9003520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" y="4870450"/>
            <a:ext cx="1397000" cy="1787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39236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Obrázky : dostupné </a:t>
            </a:r>
            <a:r>
              <a:rPr lang="cs-CZ" dirty="0" smtClean="0"/>
              <a:t>na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28728" y="3143248"/>
            <a:ext cx="15121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66800" algn="l"/>
              </a:tabLst>
            </a:pP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[cit. 20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12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04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lang="cs-CZ" sz="1200" dirty="0" smtClean="0" bmk="OLE_LINK5">
                <a:latin typeface="Arial" pitchFamily="34" charset="0"/>
                <a:ea typeface="Calibri" pitchFamily="34" charset="0"/>
                <a:cs typeface="Times New Roman" pitchFamily="18" charset="0"/>
              </a:rPr>
              <a:t>26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] 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563</TotalTime>
  <Words>413</Words>
  <Application>Microsoft Office PowerPoint</Application>
  <PresentationFormat>Předvádění na obrazovce (4:3)</PresentationFormat>
  <Paragraphs>74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</vt:lpstr>
      <vt:lpstr>Pravopis příčestí minulého při shodě přísudku s podněty stejného druhu</vt:lpstr>
      <vt:lpstr>Doplňte správné koncovky</vt:lpstr>
      <vt:lpstr>KONTROLA</vt:lpstr>
      <vt:lpstr>Najděte a opravte chyby v textu</vt:lpstr>
      <vt:lpstr>KONTROLA</vt:lpstr>
      <vt:lpstr>Doplňte vhodné podměty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99</cp:revision>
  <dcterms:created xsi:type="dcterms:W3CDTF">2012-02-19T16:50:14Z</dcterms:created>
  <dcterms:modified xsi:type="dcterms:W3CDTF">2012-10-23T19:10:45Z</dcterms:modified>
</cp:coreProperties>
</file>