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78" r:id="rId2"/>
    <p:sldId id="273" r:id="rId3"/>
    <p:sldId id="274" r:id="rId4"/>
    <p:sldId id="275" r:id="rId5"/>
    <p:sldId id="279" r:id="rId6"/>
    <p:sldId id="276" r:id="rId7"/>
    <p:sldId id="280" r:id="rId8"/>
    <p:sldId id="277" r:id="rId9"/>
    <p:sldId id="28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91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>
        <p:scale>
          <a:sx n="71" d="100"/>
          <a:sy n="71" d="100"/>
        </p:scale>
        <p:origin x="-136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225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052736"/>
            <a:ext cx="7687314" cy="374441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</a:t>
            </a:r>
          </a:p>
          <a:p>
            <a:pPr>
              <a:buNone/>
            </a:pPr>
            <a:r>
              <a:rPr lang="cs-CZ" sz="2400" dirty="0" smtClean="0"/>
              <a:t>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    příspěvková 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</a:p>
          <a:p>
            <a:pPr>
              <a:buNone/>
            </a:pPr>
            <a:r>
              <a:rPr lang="cs-CZ" sz="2400" dirty="0" smtClean="0"/>
              <a:t>          VY_32_INOVACE_13_Čj8 –příčestí minulé- různé rody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ročník- příčestí minulé –různé rody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lvl="0">
              <a:defRPr/>
            </a:pPr>
            <a:r>
              <a:rPr lang="cs-CZ" sz="2400" i="1" dirty="0" smtClean="0"/>
              <a:t>strana 3 a 4 - podklad pro výklad</a:t>
            </a:r>
          </a:p>
          <a:p>
            <a:pPr lvl="0">
              <a:defRPr/>
            </a:pPr>
            <a:r>
              <a:rPr lang="cs-CZ" sz="2400" i="1" dirty="0" smtClean="0"/>
              <a:t>strana 4 a 5- procvičování osvojení pravidel při psaní koncovek</a:t>
            </a:r>
          </a:p>
          <a:p>
            <a:pPr lvl="0">
              <a:defRPr/>
            </a:pPr>
            <a:r>
              <a:rPr lang="cs-CZ" sz="2400" i="1" dirty="0" smtClean="0"/>
              <a:t>strana 6 a 7 - žáci rozebírají jednotlivé věty, hledají a opravují chyby</a:t>
            </a:r>
          </a:p>
          <a:p>
            <a:pPr lvl="0">
              <a:defRPr/>
            </a:pPr>
            <a:r>
              <a:rPr lang="cs-CZ" sz="2400" i="1" dirty="0" smtClean="0"/>
              <a:t>strana 8 - žáci samostatně vymýšlí vhodné podměty pro nedokončené věty.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797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Pravopis příčestí minulého při shodě přísudku s podměty různého druhu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357430"/>
            <a:ext cx="7498080" cy="3890970"/>
          </a:xfrm>
        </p:spPr>
        <p:txBody>
          <a:bodyPr/>
          <a:lstStyle/>
          <a:p>
            <a:r>
              <a:rPr lang="cs-CZ" dirty="0" smtClean="0"/>
              <a:t>Je-li alespoň jeden podmět rodu mužského životného, pak je koncovka příčestí minulého </a:t>
            </a:r>
            <a:r>
              <a:rPr lang="cs-CZ" dirty="0" smtClean="0">
                <a:solidFill>
                  <a:srgbClr val="FF0000"/>
                </a:solidFill>
              </a:rPr>
              <a:t>- li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Př.: Muži a ženy tančili na plese.</a:t>
            </a:r>
          </a:p>
          <a:p>
            <a:pPr>
              <a:buNone/>
            </a:pPr>
            <a:r>
              <a:rPr lang="cs-CZ" dirty="0" smtClean="0"/>
              <a:t>       V zoo byli sloni a žirafy.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500042"/>
            <a:ext cx="7498080" cy="574835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Není-li žádný z podmětů rodu mužského životného, pak je koncovka - </a:t>
            </a:r>
            <a:r>
              <a:rPr lang="cs-CZ" dirty="0" err="1" smtClean="0">
                <a:solidFill>
                  <a:srgbClr val="FF0000"/>
                </a:solidFill>
              </a:rPr>
              <a:t>ly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Doplňte:</a:t>
            </a:r>
          </a:p>
          <a:p>
            <a:pPr>
              <a:buNone/>
            </a:pPr>
            <a:r>
              <a:rPr lang="cs-CZ" dirty="0" smtClean="0"/>
              <a:t>Slonice a slůňata odpočíval_ ve stínu.</a:t>
            </a:r>
          </a:p>
          <a:p>
            <a:pPr>
              <a:buNone/>
            </a:pPr>
            <a:r>
              <a:rPr lang="cs-CZ" dirty="0" smtClean="0"/>
              <a:t>V parku seděl_ děti a babičky.</a:t>
            </a:r>
          </a:p>
          <a:p>
            <a:pPr>
              <a:buNone/>
            </a:pPr>
            <a:r>
              <a:rPr lang="cs-CZ" dirty="0" smtClean="0"/>
              <a:t>Maruška a </a:t>
            </a:r>
            <a:r>
              <a:rPr lang="cs-CZ" dirty="0" err="1" smtClean="0"/>
              <a:t>Jeník</a:t>
            </a:r>
            <a:r>
              <a:rPr lang="cs-CZ" dirty="0" smtClean="0"/>
              <a:t> loupal_ perníček.</a:t>
            </a:r>
          </a:p>
          <a:p>
            <a:pPr>
              <a:buNone/>
            </a:pPr>
            <a:r>
              <a:rPr lang="cs-CZ" dirty="0" smtClean="0"/>
              <a:t>Autobusy a auta stál_ na hranicích.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Slonice a slůňata odpočíval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ve stínu.</a:t>
            </a:r>
          </a:p>
          <a:p>
            <a:pPr>
              <a:buNone/>
            </a:pPr>
            <a:r>
              <a:rPr lang="cs-CZ" dirty="0" smtClean="0"/>
              <a:t>V parku seděl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děti a babičky.</a:t>
            </a:r>
          </a:p>
          <a:p>
            <a:pPr>
              <a:buNone/>
            </a:pPr>
            <a:r>
              <a:rPr lang="cs-CZ" dirty="0" smtClean="0"/>
              <a:t>Maruška a Jeníček loupal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perníček.</a:t>
            </a:r>
          </a:p>
          <a:p>
            <a:pPr>
              <a:buNone/>
            </a:pPr>
            <a:r>
              <a:rPr lang="cs-CZ" dirty="0" smtClean="0"/>
              <a:t>Autobusy a auta stál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na hranicích.</a:t>
            </a:r>
          </a:p>
          <a:p>
            <a:endParaRPr lang="cs-CZ" dirty="0"/>
          </a:p>
        </p:txBody>
      </p:sp>
      <p:pic>
        <p:nvPicPr>
          <p:cNvPr id="1026" name="Picture 2" descr="C:\Documents and Settings\u\Local Settings\Temporary Internet Files\Content.IE5\8F482T1R\MC9001577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4143379"/>
            <a:ext cx="3584537" cy="2330419"/>
          </a:xfrm>
          <a:prstGeom prst="rect">
            <a:avLst/>
          </a:prstGeom>
          <a:noFill/>
        </p:spPr>
      </p:pic>
      <p:pic>
        <p:nvPicPr>
          <p:cNvPr id="1027" name="Picture 3" descr="C:\Documents and Settings\u\Local Settings\Temporary Internet Files\Content.IE5\5ARL1PEQ\MC9003831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3857628"/>
            <a:ext cx="2252689" cy="1785950"/>
          </a:xfrm>
          <a:prstGeom prst="rect">
            <a:avLst/>
          </a:prstGeom>
          <a:noFill/>
        </p:spPr>
      </p:pic>
      <p:pic>
        <p:nvPicPr>
          <p:cNvPr id="1029" name="Picture 5" descr="C:\Documents and Settings\u\Local Settings\Temporary Internet Files\Content.IE5\5ARL1PEQ\MC9003435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4143380"/>
            <a:ext cx="2454305" cy="24520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stole voněly buchty a koláče.</a:t>
            </a:r>
          </a:p>
          <a:p>
            <a:r>
              <a:rPr lang="cs-CZ" dirty="0" smtClean="0"/>
              <a:t>Medvědi, vlci a lišky pobíhaly kolem.</a:t>
            </a:r>
          </a:p>
          <a:p>
            <a:r>
              <a:rPr lang="cs-CZ" dirty="0" smtClean="0"/>
              <a:t>Jana, Pavla a Simona neviděli film.</a:t>
            </a:r>
          </a:p>
          <a:p>
            <a:r>
              <a:rPr lang="cs-CZ" dirty="0" smtClean="0"/>
              <a:t>Učitelé a učitelky podporovali své žáky při soutěži.</a:t>
            </a:r>
          </a:p>
          <a:p>
            <a:r>
              <a:rPr lang="cs-CZ" dirty="0" smtClean="0"/>
              <a:t>V ulici za domem leželi staré boty a kabelky.</a:t>
            </a:r>
          </a:p>
          <a:p>
            <a:r>
              <a:rPr lang="cs-CZ" dirty="0" smtClean="0"/>
              <a:t>Kocouři si hráli s míčem a tkaničkou.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57290" y="285728"/>
            <a:ext cx="7498080" cy="1143000"/>
          </a:xfrm>
          <a:prstGeom prst="rect">
            <a:avLst/>
          </a:prstGeom>
        </p:spPr>
        <p:txBody>
          <a:bodyPr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Najděte a opravte chyby v textu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stole voněly buchty a koláče.</a:t>
            </a:r>
          </a:p>
          <a:p>
            <a:r>
              <a:rPr lang="cs-CZ" dirty="0" smtClean="0"/>
              <a:t>Medvědi, vlci a lišky pobíhal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kolem.</a:t>
            </a:r>
          </a:p>
          <a:p>
            <a:r>
              <a:rPr lang="cs-CZ" dirty="0" smtClean="0"/>
              <a:t>Jana, Pavla a Simona neviděl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film.</a:t>
            </a:r>
          </a:p>
          <a:p>
            <a:r>
              <a:rPr lang="cs-CZ" dirty="0" smtClean="0"/>
              <a:t>Učitelé a učitelky podporovali své žáky při soutěži.</a:t>
            </a:r>
          </a:p>
          <a:p>
            <a:r>
              <a:rPr lang="cs-CZ" dirty="0" smtClean="0"/>
              <a:t>V ulici za domem ležel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staré boty a kabelky.</a:t>
            </a:r>
          </a:p>
          <a:p>
            <a:r>
              <a:rPr lang="cs-CZ" dirty="0" smtClean="0"/>
              <a:t>Kocouři si hráli s míčem a tkaničkou.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57290" y="285728"/>
            <a:ext cx="7498080" cy="1143000"/>
          </a:xfrm>
          <a:prstGeom prst="rect">
            <a:avLst/>
          </a:prstGeom>
        </p:spPr>
        <p:txBody>
          <a:bodyPr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300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KONTROLA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447800"/>
            <a:ext cx="7790712" cy="4800600"/>
          </a:xfrm>
        </p:spPr>
        <p:txBody>
          <a:bodyPr/>
          <a:lstStyle/>
          <a:p>
            <a:r>
              <a:rPr lang="cs-CZ" dirty="0" smtClean="0"/>
              <a:t>_________a________ utíkali pryč.</a:t>
            </a:r>
          </a:p>
          <a:p>
            <a:r>
              <a:rPr lang="cs-CZ" dirty="0" smtClean="0"/>
              <a:t>Pod stromem ležely ______ a ______.</a:t>
            </a:r>
          </a:p>
          <a:p>
            <a:r>
              <a:rPr lang="cs-CZ" dirty="0" smtClean="0"/>
              <a:t>_________ a _______ shrabaly listí.</a:t>
            </a:r>
          </a:p>
          <a:p>
            <a:r>
              <a:rPr lang="cs-CZ" dirty="0" smtClean="0"/>
              <a:t>U potoka se koupali _______a______.</a:t>
            </a:r>
          </a:p>
          <a:p>
            <a:r>
              <a:rPr lang="cs-CZ" dirty="0" smtClean="0"/>
              <a:t>_______a______ neposlechly babičku.</a:t>
            </a:r>
          </a:p>
          <a:p>
            <a:r>
              <a:rPr lang="cs-CZ" dirty="0" smtClean="0"/>
              <a:t>_______, _______ a ______ se pásly na louce.</a:t>
            </a:r>
          </a:p>
          <a:p>
            <a:r>
              <a:rPr lang="cs-CZ" dirty="0" smtClean="0"/>
              <a:t>_________a_______ se vrátili z cesty.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vhodné podměty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2348880"/>
            <a:ext cx="392363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Obrázky : dostupné </a:t>
            </a:r>
            <a:r>
              <a:rPr lang="cs-CZ" dirty="0" smtClean="0"/>
              <a:t>na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smtClean="0"/>
              <a:t>MS Office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428728" y="3143248"/>
            <a:ext cx="15121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66800" algn="l"/>
              </a:tabLst>
            </a:pP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[cit. 20</a:t>
            </a:r>
            <a:r>
              <a:rPr kumimoji="0" lang="cs-CZ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12</a:t>
            </a: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</a:t>
            </a:r>
            <a:r>
              <a:rPr kumimoji="0" lang="cs-CZ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05</a:t>
            </a: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-0</a:t>
            </a:r>
            <a:r>
              <a:rPr lang="cs-CZ" sz="1200" dirty="0" smtClean="0" bmk="OLE_LINK5">
                <a:latin typeface="Arial" pitchFamily="34" charset="0"/>
                <a:ea typeface="Calibri" pitchFamily="34" charset="0"/>
                <a:cs typeface="Times New Roman" pitchFamily="18" charset="0"/>
              </a:rPr>
              <a:t>3</a:t>
            </a: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] </a:t>
            </a: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544</TotalTime>
  <Words>388</Words>
  <Application>Microsoft Office PowerPoint</Application>
  <PresentationFormat>Předvádění na obrazovce (4:3)</PresentationFormat>
  <Paragraphs>66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Anotace</vt:lpstr>
      <vt:lpstr>Pravopis příčestí minulého při shodě přísudku s podměty různého druhu</vt:lpstr>
      <vt:lpstr>Prezentace aplikace PowerPoint</vt:lpstr>
      <vt:lpstr>KONTROLA</vt:lpstr>
      <vt:lpstr>Prezentace aplikace PowerPoint</vt:lpstr>
      <vt:lpstr>Prezentace aplikace PowerPoint</vt:lpstr>
      <vt:lpstr>Doplňte vhodné podměty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Martin a Lída</cp:lastModifiedBy>
  <cp:revision>93</cp:revision>
  <dcterms:created xsi:type="dcterms:W3CDTF">2012-02-19T16:50:14Z</dcterms:created>
  <dcterms:modified xsi:type="dcterms:W3CDTF">2012-10-23T19:04:21Z</dcterms:modified>
</cp:coreProperties>
</file>