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89C5034-DE0A-45CE-8D9F-6879109A94F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E82CE0E-FDB8-4CF1-B1ED-F4A97D84A4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1586607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</a:rPr>
              <a:t>Výbušniny</a:t>
            </a:r>
            <a:endParaRPr lang="cs-CZ" sz="80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43711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411760" y="83671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R="36576" lvl="0" algn="ctr">
              <a:buClr>
                <a:srgbClr val="FF388C"/>
              </a:buClr>
              <a:buSzPct val="80000"/>
            </a:pPr>
            <a:r>
              <a:rPr lang="cs-CZ" dirty="0">
                <a:ln>
                  <a:solidFill>
                    <a:srgbClr val="666666"/>
                  </a:solidFill>
                </a:ln>
                <a:solidFill>
                  <a:prstClr val="black"/>
                </a:solidFill>
                <a:latin typeface="Century Gothic"/>
              </a:rPr>
              <a:t>Autor: Mgr. Markéta Ulrychová     </a:t>
            </a:r>
          </a:p>
          <a:p>
            <a:pPr marR="36576" lvl="0" algn="ctr">
              <a:buClr>
                <a:srgbClr val="FF388C"/>
              </a:buClr>
              <a:buSzPct val="80000"/>
            </a:pPr>
            <a:r>
              <a:rPr lang="cs-CZ" dirty="0">
                <a:ln>
                  <a:solidFill>
                    <a:srgbClr val="666666"/>
                  </a:solidFill>
                </a:ln>
                <a:solidFill>
                  <a:prstClr val="black"/>
                </a:solidFill>
                <a:latin typeface="Century Gothic"/>
              </a:rPr>
              <a:t>      ZŠ Chvalkovice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6296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Výbušniny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Silně reaktivní látky, které velkou rychlostí se mění v plyny</a:t>
            </a:r>
          </a:p>
          <a:p>
            <a:r>
              <a:rPr lang="cs-CZ" dirty="0" smtClean="0"/>
              <a:t>První výbušnina – střelný prach ( NH</a:t>
            </a:r>
            <a:r>
              <a:rPr lang="cs-CZ" sz="2000" dirty="0" smtClean="0"/>
              <a:t>4</a:t>
            </a:r>
            <a:r>
              <a:rPr lang="cs-CZ" dirty="0" smtClean="0"/>
              <a:t>NO</a:t>
            </a:r>
            <a:r>
              <a:rPr lang="cs-CZ" sz="2000" dirty="0" smtClean="0"/>
              <a:t>3</a:t>
            </a:r>
            <a:r>
              <a:rPr lang="cs-CZ" dirty="0" smtClean="0"/>
              <a:t>, S, uhlí) - už ve staré Číně</a:t>
            </a:r>
          </a:p>
          <a:p>
            <a:r>
              <a:rPr lang="cs-CZ" dirty="0" smtClean="0"/>
              <a:t>Později kyselina pikrová, </a:t>
            </a:r>
            <a:r>
              <a:rPr lang="cs-CZ" dirty="0" err="1" smtClean="0"/>
              <a:t>trinitrotoulen</a:t>
            </a:r>
            <a:r>
              <a:rPr lang="cs-CZ" dirty="0" smtClean="0"/>
              <a:t>, ..</a:t>
            </a:r>
          </a:p>
          <a:p>
            <a:r>
              <a:rPr lang="cs-CZ" dirty="0" smtClean="0"/>
              <a:t>Nejznámější je TNT a dynamit ( Alfred Nobel r. 1866)</a:t>
            </a:r>
            <a:endParaRPr lang="cs-CZ" dirty="0"/>
          </a:p>
        </p:txBody>
      </p:sp>
      <p:pic>
        <p:nvPicPr>
          <p:cNvPr id="1026" name="Picture 2" descr="C:\Users\Pavel\AppData\Local\Microsoft\Windows\Temporary Internet Files\Content.IE5\0PWBZW7P\MC9002501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9186" y="137727"/>
            <a:ext cx="1321759" cy="1779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avel\AppData\Local\Microsoft\Windows\Temporary Internet Files\Content.IE5\F5O4CZYL\MC90044002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2054"/>
            <a:ext cx="1421618" cy="1421618"/>
          </a:xfrm>
          <a:prstGeom prst="star7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avel\AppData\Local\Microsoft\Windows\Temporary Internet Files\Content.IE5\J10MH2D5\MC9002859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3346" y="4653136"/>
            <a:ext cx="1452067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24710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dle účinku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STŘELIVINY – nevybuchují, vypuzují střelu z hlavně</a:t>
            </a:r>
          </a:p>
          <a:p>
            <a:r>
              <a:rPr lang="cs-CZ" dirty="0" smtClean="0"/>
              <a:t>2) TŘASKAVINY – rozbušky a </a:t>
            </a:r>
            <a:r>
              <a:rPr lang="cs-CZ" dirty="0" err="1" smtClean="0"/>
              <a:t>rozvětky</a:t>
            </a:r>
            <a:endParaRPr lang="cs-CZ" dirty="0" smtClean="0"/>
          </a:p>
          <a:p>
            <a:r>
              <a:rPr lang="cs-CZ" dirty="0" smtClean="0"/>
              <a:t>3) TRHAVINY – k trhání skal, při zemních pracích</a:t>
            </a:r>
            <a:endParaRPr lang="cs-CZ" dirty="0"/>
          </a:p>
        </p:txBody>
      </p:sp>
      <p:pic>
        <p:nvPicPr>
          <p:cNvPr id="2050" name="Picture 2" descr="C:\Users\Pavel\AppData\Local\Microsoft\Windows\Temporary Internet Files\Content.IE5\0PWBZW7P\MC9000345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503186"/>
            <a:ext cx="4582562" cy="334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avel\AppData\Local\Microsoft\Windows\Temporary Internet Files\Content.IE5\F5O4CZYL\MC9003710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5" y="-23462"/>
            <a:ext cx="1368152" cy="1521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30967" y="4295624"/>
            <a:ext cx="2289380" cy="2428340"/>
          </a:xfrm>
          <a:prstGeom prst="rect">
            <a:avLst/>
          </a:prstGeom>
          <a:ln>
            <a:solidFill>
              <a:srgbClr val="00B0F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1Right"/>
            <a:lightRig rig="threePt" dir="t"/>
          </a:scene3d>
        </p:spPr>
      </p:pic>
      <p:sp>
        <p:nvSpPr>
          <p:cNvPr id="4" name="Obláček 3"/>
          <p:cNvSpPr/>
          <p:nvPr/>
        </p:nvSpPr>
        <p:spPr>
          <a:xfrm>
            <a:off x="2555776" y="3697561"/>
            <a:ext cx="1418456" cy="1476744"/>
          </a:xfrm>
          <a:prstGeom prst="cloudCallout">
            <a:avLst>
              <a:gd name="adj1" fmla="val -61507"/>
              <a:gd name="adj2" fmla="val 61026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BUM!!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0460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výbušnin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Kamenolom -dobývání kamene</a:t>
            </a:r>
          </a:p>
          <a:p>
            <a:r>
              <a:rPr lang="cs-CZ" dirty="0" smtClean="0"/>
              <a:t>Stavebnictví – bourání, stavby </a:t>
            </a:r>
          </a:p>
          <a:p>
            <a:r>
              <a:rPr lang="cs-CZ" dirty="0" smtClean="0"/>
              <a:t>Vojenství</a:t>
            </a:r>
          </a:p>
          <a:p>
            <a:r>
              <a:rPr lang="cs-CZ" dirty="0" smtClean="0"/>
              <a:t>DNES – plastické trhaviny - semtex</a:t>
            </a:r>
          </a:p>
          <a:p>
            <a:endParaRPr lang="cs-CZ" dirty="0"/>
          </a:p>
        </p:txBody>
      </p:sp>
      <p:pic>
        <p:nvPicPr>
          <p:cNvPr id="3075" name="Picture 3" descr="C:\Users\Pavel\AppData\Local\Microsoft\Windows\Temporary Internet Files\Content.IE5\J10MH2D5\MP9004034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73016"/>
            <a:ext cx="3901440" cy="3121152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avel\AppData\Local\Microsoft\Windows\Temporary Internet Files\Content.IE5\0PWBZW7P\MC9002005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632"/>
            <a:ext cx="1827886" cy="1541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avel\AppData\Local\Microsoft\Windows\Temporary Internet Files\Content.IE5\J10MH2D5\MC9001988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33056"/>
            <a:ext cx="2815628" cy="2289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avel\AppData\Local\Microsoft\Windows\Temporary Internet Files\Content.IE5\0PWBZW7P\MC9002306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5045" y="620688"/>
            <a:ext cx="2527016" cy="2336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64483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Otázky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 okolí kamenolomů se nesmějí používat mobilní telefony a vysílačky. Proč?</a:t>
            </a:r>
          </a:p>
          <a:p>
            <a:r>
              <a:rPr lang="cs-CZ" dirty="0" smtClean="0"/>
              <a:t>2) Proč se musí zbraně pevně držet?</a:t>
            </a:r>
          </a:p>
          <a:p>
            <a:r>
              <a:rPr lang="cs-CZ" dirty="0" smtClean="0"/>
              <a:t>3) Jak souvisí Nobelova cena s A. Nobelem?</a:t>
            </a:r>
          </a:p>
          <a:p>
            <a:r>
              <a:rPr lang="cs-CZ" dirty="0" smtClean="0"/>
              <a:t>4) Kdo z naší země je nositelem této ceny?</a:t>
            </a:r>
            <a:endParaRPr lang="cs-CZ" dirty="0"/>
          </a:p>
        </p:txBody>
      </p:sp>
      <p:pic>
        <p:nvPicPr>
          <p:cNvPr id="4098" name="Picture 2" descr="C:\Users\Pavel\AppData\Local\Microsoft\Windows\Temporary Internet Files\Content.IE5\J10MH2D5\MC9004078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77072"/>
            <a:ext cx="1841500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avel\AppData\Local\Microsoft\Windows\Temporary Internet Files\Content.IE5\0PWBZW7P\MC900301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7831" y="4797152"/>
            <a:ext cx="1805026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avel\AppData\Local\Microsoft\Windows\Temporary Internet Files\Content.IE5\F5O4CZYL\MC90044145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2593" y="-8529"/>
            <a:ext cx="2560424" cy="256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avel\AppData\Local\Microsoft\Windows\Temporary Internet Files\Content.IE5\J10MH2D5\MC9002309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5026" y="1907590"/>
            <a:ext cx="2293545" cy="128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775901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otevřené galerie       </a:t>
            </a:r>
            <a:r>
              <a:rPr lang="cs-CZ" dirty="0" smtClean="0"/>
              <a:t>www.office.</a:t>
            </a:r>
            <a:r>
              <a:rPr lang="cs-CZ" smtClean="0"/>
              <a:t>microsoft</a:t>
            </a:r>
            <a:r>
              <a:rPr lang="cs-CZ" dirty="0"/>
              <a:t>. </a:t>
            </a:r>
            <a:r>
              <a:rPr lang="cs-CZ" dirty="0" err="1"/>
              <a:t>com</a:t>
            </a:r>
            <a:endParaRPr lang="cs-CZ" dirty="0"/>
          </a:p>
          <a:p>
            <a:r>
              <a:rPr lang="cs-CZ" dirty="0"/>
              <a:t>Použity obrázky z vlastní galerie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46740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43</TotalTime>
  <Words>170</Words>
  <Application>Microsoft Office PowerPoint</Application>
  <PresentationFormat>Předvádění na obrazovce (4:3)</PresentationFormat>
  <Paragraphs>26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Výbušniny</vt:lpstr>
      <vt:lpstr>Výbušniny</vt:lpstr>
      <vt:lpstr>Rozdělení dle účinku</vt:lpstr>
      <vt:lpstr>Využití výbušnin</vt:lpstr>
      <vt:lpstr>Otázky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Výbušniny</dc:title>
  <dc:creator>Pavel</dc:creator>
  <cp:lastModifiedBy>expert</cp:lastModifiedBy>
  <cp:revision>8</cp:revision>
  <dcterms:created xsi:type="dcterms:W3CDTF">2012-01-23T20:03:52Z</dcterms:created>
  <dcterms:modified xsi:type="dcterms:W3CDTF">2012-10-23T19:23:04Z</dcterms:modified>
</cp:coreProperties>
</file>