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78" r:id="rId2"/>
    <p:sldId id="273" r:id="rId3"/>
    <p:sldId id="274" r:id="rId4"/>
    <p:sldId id="279" r:id="rId5"/>
    <p:sldId id="275" r:id="rId6"/>
    <p:sldId id="276" r:id="rId7"/>
    <p:sldId id="277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91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8351" autoAdjust="0"/>
  </p:normalViewPr>
  <p:slideViewPr>
    <p:cSldViewPr>
      <p:cViewPr>
        <p:scale>
          <a:sx n="71" d="100"/>
          <a:sy n="71" d="100"/>
        </p:scale>
        <p:origin x="-1362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743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00166" y="1052736"/>
            <a:ext cx="7401562" cy="374441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 </a:t>
            </a:r>
          </a:p>
          <a:p>
            <a:pPr>
              <a:buNone/>
            </a:pPr>
            <a:r>
              <a:rPr lang="cs-CZ" sz="2400" dirty="0" smtClean="0"/>
              <a:t>  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</a:t>
            </a:r>
          </a:p>
          <a:p>
            <a:pPr>
              <a:buNone/>
            </a:pPr>
            <a:r>
              <a:rPr lang="cs-CZ" sz="2400" dirty="0" smtClean="0"/>
              <a:t>                               příspěvková organizace</a:t>
            </a:r>
          </a:p>
          <a:p>
            <a:pPr>
              <a:buNone/>
            </a:pPr>
            <a:r>
              <a:rPr lang="cs-CZ" sz="2400" dirty="0" smtClean="0"/>
              <a:t>    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</a:p>
          <a:p>
            <a:pPr>
              <a:buNone/>
            </a:pPr>
            <a:r>
              <a:rPr lang="cs-CZ" sz="2400" dirty="0" smtClean="0"/>
              <a:t>          VY_32_INOVACE_14_Čj8 – převody času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ročník- převody času</a:t>
            </a:r>
          </a:p>
          <a:p>
            <a:pPr>
              <a:buNone/>
            </a:pPr>
            <a:r>
              <a:rPr lang="cs-CZ" sz="2400" dirty="0" smtClean="0"/>
              <a:t>    Název sady:       Český jazyk- 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xfrm>
            <a:off x="1435608" y="1447800"/>
            <a:ext cx="7498080" cy="491015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lvl="0">
              <a:defRPr/>
            </a:pPr>
            <a:r>
              <a:rPr lang="cs-CZ" sz="2400" i="1" dirty="0" smtClean="0"/>
              <a:t>zaměřuje se na rozpoznávání času a jeho převody</a:t>
            </a:r>
          </a:p>
          <a:p>
            <a:pPr lvl="0">
              <a:defRPr/>
            </a:pPr>
            <a:r>
              <a:rPr lang="cs-CZ" sz="2400" i="1" dirty="0" smtClean="0"/>
              <a:t>strana 3 a 4 - žáci určují a označují čas vět (M = minulý; P = přítomný; B = budoucí)</a:t>
            </a:r>
          </a:p>
          <a:p>
            <a:pPr lvl="0">
              <a:defRPr/>
            </a:pPr>
            <a:r>
              <a:rPr lang="cs-CZ" sz="2400" i="1" dirty="0" smtClean="0"/>
              <a:t>strana 5 - žáci převádí ústně či písemně věty do budoucího času</a:t>
            </a:r>
          </a:p>
          <a:p>
            <a:pPr lvl="0">
              <a:defRPr/>
            </a:pPr>
            <a:r>
              <a:rPr lang="cs-CZ" sz="2400" i="1" dirty="0" smtClean="0"/>
              <a:t>strana 6 - žáci převádí ústně či písemně věty do minulého času</a:t>
            </a:r>
          </a:p>
          <a:p>
            <a:pPr>
              <a:defRPr/>
            </a:pPr>
            <a:r>
              <a:rPr lang="cs-CZ" sz="2400" i="1" dirty="0" smtClean="0"/>
              <a:t>Strana 7 - žáci převádí ústně či písemně věty do přítomného času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Neměli jsme na vybranou.     M - P - B</a:t>
            </a:r>
          </a:p>
          <a:p>
            <a:r>
              <a:rPr lang="cs-CZ" dirty="0" smtClean="0"/>
              <a:t>Umím dobře malovat.            M - P - B</a:t>
            </a:r>
          </a:p>
          <a:p>
            <a:r>
              <a:rPr lang="cs-CZ" dirty="0" smtClean="0"/>
              <a:t>Kam půjdeme?                      M - P - B</a:t>
            </a:r>
          </a:p>
          <a:p>
            <a:r>
              <a:rPr lang="cs-CZ" dirty="0" smtClean="0"/>
              <a:t>Dáš si pak koláč?                  M - P - B</a:t>
            </a:r>
          </a:p>
          <a:p>
            <a:r>
              <a:rPr lang="cs-CZ" dirty="0" smtClean="0"/>
              <a:t>Pepa nemá domácí úkol.       M - P - B</a:t>
            </a:r>
          </a:p>
          <a:p>
            <a:r>
              <a:rPr lang="cs-CZ" dirty="0" smtClean="0"/>
              <a:t>Loni byl na to ještě malý.       M - P - B</a:t>
            </a:r>
          </a:p>
          <a:p>
            <a:r>
              <a:rPr lang="cs-CZ" dirty="0" smtClean="0"/>
              <a:t>Sloni jsou býložravci.             M - P - B</a:t>
            </a:r>
          </a:p>
          <a:p>
            <a:r>
              <a:rPr lang="cs-CZ" dirty="0" smtClean="0"/>
              <a:t>Člověk zručný byl lovec.        M - P - B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Neměli jsme na vybranou.     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 - P - B</a:t>
            </a:r>
          </a:p>
          <a:p>
            <a:r>
              <a:rPr lang="cs-CZ" dirty="0" smtClean="0"/>
              <a:t>Umím dobře malovat.            M - 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 - B</a:t>
            </a:r>
          </a:p>
          <a:p>
            <a:r>
              <a:rPr lang="cs-CZ" dirty="0" smtClean="0"/>
              <a:t>Kam půjdeme?                      M - P -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</a:p>
          <a:p>
            <a:r>
              <a:rPr lang="cs-CZ" dirty="0" smtClean="0"/>
              <a:t>Dáš si pak koláč?                  M - P -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</a:p>
          <a:p>
            <a:r>
              <a:rPr lang="cs-CZ" dirty="0" smtClean="0"/>
              <a:t>Pepa nemá domácí úkol.       M - 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 - B</a:t>
            </a:r>
          </a:p>
          <a:p>
            <a:r>
              <a:rPr lang="cs-CZ" dirty="0" smtClean="0"/>
              <a:t>Loni byl na to ještě malý.       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 - P - B</a:t>
            </a:r>
          </a:p>
          <a:p>
            <a:r>
              <a:rPr lang="cs-CZ" dirty="0" smtClean="0"/>
              <a:t>Sloni jsou býložravci.             M - 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 - B</a:t>
            </a:r>
          </a:p>
          <a:p>
            <a:r>
              <a:rPr lang="cs-CZ" dirty="0" smtClean="0"/>
              <a:t>Člověk zručný byl lovec.        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 - P - B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Převeď věty do budoucího času.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Našel jsem si zaměstnání.</a:t>
            </a:r>
          </a:p>
          <a:p>
            <a:r>
              <a:rPr lang="cs-CZ" dirty="0" smtClean="0"/>
              <a:t>Kam jsi se vypravil?</a:t>
            </a:r>
          </a:p>
          <a:p>
            <a:r>
              <a:rPr lang="cs-CZ" dirty="0" smtClean="0"/>
              <a:t>Mám doma kočku a psa.</a:t>
            </a:r>
          </a:p>
          <a:p>
            <a:r>
              <a:rPr lang="cs-CZ" dirty="0" smtClean="0"/>
              <a:t>Táta nás vyzvedl ve tři hodiny.</a:t>
            </a:r>
          </a:p>
          <a:p>
            <a:r>
              <a:rPr lang="cs-CZ" dirty="0" smtClean="0"/>
              <a:t>Maminka nakoupila 5 rohlíků.</a:t>
            </a:r>
          </a:p>
          <a:p>
            <a:r>
              <a:rPr lang="cs-CZ" dirty="0" smtClean="0"/>
              <a:t>Kolik limonády jsi vypil?</a:t>
            </a:r>
          </a:p>
          <a:p>
            <a:r>
              <a:rPr lang="cs-CZ" dirty="0" smtClean="0"/>
              <a:t>V rybníku plují kapři.</a:t>
            </a:r>
          </a:p>
          <a:p>
            <a:r>
              <a:rPr lang="cs-CZ" dirty="0" smtClean="0"/>
              <a:t>Umíš si zavázat boty?</a:t>
            </a:r>
            <a:endParaRPr lang="cs-CZ" dirty="0"/>
          </a:p>
        </p:txBody>
      </p:sp>
      <p:pic>
        <p:nvPicPr>
          <p:cNvPr id="2052" name="Picture 4" descr="C:\Documents and Settings\u\Local Settings\Temporary Internet Files\Content.IE5\1V9C587A\MC9003316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3857628"/>
            <a:ext cx="1951067" cy="22213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Převeď věty do minulého času.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hory pojedeme vlakem.</a:t>
            </a:r>
          </a:p>
          <a:p>
            <a:r>
              <a:rPr lang="cs-CZ" dirty="0" smtClean="0"/>
              <a:t>Petr s Martinem hrají fotbal.</a:t>
            </a:r>
          </a:p>
          <a:p>
            <a:r>
              <a:rPr lang="cs-CZ" dirty="0" smtClean="0"/>
              <a:t>Budu muset zalít záhony.</a:t>
            </a:r>
          </a:p>
          <a:p>
            <a:r>
              <a:rPr lang="cs-CZ" dirty="0" smtClean="0"/>
              <a:t>Budeš snídat rohlíky nebo chleba?</a:t>
            </a:r>
          </a:p>
          <a:p>
            <a:r>
              <a:rPr lang="cs-CZ" dirty="0" smtClean="0"/>
              <a:t>Táta čte noviny hned po ránu.</a:t>
            </a:r>
          </a:p>
          <a:p>
            <a:r>
              <a:rPr lang="cs-CZ" dirty="0" smtClean="0"/>
              <a:t>Lída nesnáší čočku, ale jednou ji bude muset ochutnat.</a:t>
            </a:r>
          </a:p>
          <a:p>
            <a:r>
              <a:rPr lang="cs-CZ" dirty="0" smtClean="0"/>
              <a:t>V obchodu se prodávají bonbóny.</a:t>
            </a:r>
          </a:p>
          <a:p>
            <a:endParaRPr lang="cs-CZ" dirty="0" smtClean="0"/>
          </a:p>
        </p:txBody>
      </p:sp>
      <p:pic>
        <p:nvPicPr>
          <p:cNvPr id="3074" name="Picture 2" descr="C:\Documents and Settings\u\Local Settings\Temporary Internet Files\Content.IE5\B4HQBWW8\MC9000540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526005">
            <a:off x="7715272" y="1290638"/>
            <a:ext cx="1363640" cy="19272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Převeď věty do přítomného času.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Nevěděl jsem kam mám jít.</a:t>
            </a:r>
          </a:p>
          <a:p>
            <a:r>
              <a:rPr lang="cs-CZ" dirty="0" smtClean="0"/>
              <a:t>Kdo utíkal okolo kostela?</a:t>
            </a:r>
          </a:p>
          <a:p>
            <a:r>
              <a:rPr lang="cs-CZ" dirty="0" smtClean="0"/>
              <a:t>Simona pletla svetr.</a:t>
            </a:r>
          </a:p>
          <a:p>
            <a:r>
              <a:rPr lang="cs-CZ" dirty="0" smtClean="0"/>
              <a:t>Budete mít volný víkend?</a:t>
            </a:r>
          </a:p>
          <a:p>
            <a:r>
              <a:rPr lang="cs-CZ" dirty="0" smtClean="0"/>
              <a:t>Napsala jsi domácí úkol?</a:t>
            </a:r>
          </a:p>
          <a:p>
            <a:r>
              <a:rPr lang="cs-CZ" dirty="0" smtClean="0"/>
              <a:t>Ovoce jsme si dobře umyli.</a:t>
            </a:r>
          </a:p>
          <a:p>
            <a:r>
              <a:rPr lang="cs-CZ" dirty="0" smtClean="0"/>
              <a:t>Věděli jste správné odpovědi?</a:t>
            </a:r>
          </a:p>
          <a:p>
            <a:r>
              <a:rPr lang="cs-CZ" dirty="0" smtClean="0"/>
              <a:t>U fotografa jsme se museli usmívat.</a:t>
            </a:r>
          </a:p>
        </p:txBody>
      </p:sp>
      <p:pic>
        <p:nvPicPr>
          <p:cNvPr id="1026" name="Picture 2" descr="C:\Documents and Settings\u\Local Settings\Temporary Internet Files\Content.IE5\1V9C587A\MC9000890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77038" y="2395538"/>
            <a:ext cx="2152680" cy="20271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2348880"/>
            <a:ext cx="383130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Obrázky dostupné </a:t>
            </a:r>
            <a:r>
              <a:rPr lang="cs-CZ" dirty="0" smtClean="0"/>
              <a:t>na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smtClean="0"/>
              <a:t>MS Office</a:t>
            </a:r>
            <a:endParaRPr lang="cs-CZ" dirty="0" smtClean="0"/>
          </a:p>
          <a:p>
            <a:r>
              <a:rPr lang="en-US" dirty="0" smtClean="0"/>
              <a:t>[cit. 20</a:t>
            </a:r>
            <a:r>
              <a:rPr lang="cs-CZ" dirty="0" smtClean="0"/>
              <a:t>12</a:t>
            </a:r>
            <a:r>
              <a:rPr lang="en-US" dirty="0" smtClean="0"/>
              <a:t>-</a:t>
            </a:r>
            <a:r>
              <a:rPr lang="cs-CZ" dirty="0" smtClean="0"/>
              <a:t>05</a:t>
            </a:r>
            <a:r>
              <a:rPr lang="en-US" dirty="0" smtClean="0"/>
              <a:t>-</a:t>
            </a:r>
            <a:r>
              <a:rPr lang="cs-CZ" dirty="0" smtClean="0"/>
              <a:t>18</a:t>
            </a:r>
            <a:r>
              <a:rPr lang="en-US" dirty="0" smtClean="0"/>
              <a:t>]. 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536</TotalTime>
  <Words>446</Words>
  <Application>Microsoft Office PowerPoint</Application>
  <PresentationFormat>Předvádění na obrazovce (4:3)</PresentationFormat>
  <Paragraphs>72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Anotace</vt:lpstr>
      <vt:lpstr>Urči čas</vt:lpstr>
      <vt:lpstr>KONTROLA</vt:lpstr>
      <vt:lpstr>Převeď věty do budoucího času.</vt:lpstr>
      <vt:lpstr>Převeď věty do minulého času.</vt:lpstr>
      <vt:lpstr>Převeď věty do přítomného času.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Martin a Lída</cp:lastModifiedBy>
  <cp:revision>93</cp:revision>
  <dcterms:created xsi:type="dcterms:W3CDTF">2012-02-19T16:50:14Z</dcterms:created>
  <dcterms:modified xsi:type="dcterms:W3CDTF">2012-10-23T19:13:16Z</dcterms:modified>
</cp:coreProperties>
</file>