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79" r:id="rId2"/>
    <p:sldId id="273" r:id="rId3"/>
    <p:sldId id="275" r:id="rId4"/>
    <p:sldId id="282" r:id="rId5"/>
    <p:sldId id="276" r:id="rId6"/>
    <p:sldId id="283" r:id="rId7"/>
    <p:sldId id="277" r:id="rId8"/>
    <p:sldId id="28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891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929F9F4-4A8F-4326-A1B4-22849713DDAB}" styleName="Tmavý styl 1 – zvýraznění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8351" autoAdjust="0"/>
  </p:normalViewPr>
  <p:slideViewPr>
    <p:cSldViewPr>
      <p:cViewPr>
        <p:scale>
          <a:sx n="71" d="100"/>
          <a:sy n="71" d="100"/>
        </p:scale>
        <p:origin x="-1362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04B34D-DC2A-4C0C-A6AB-1BD0EA6696D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0BD238-BF08-4BD6-B881-15CA0E8661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9646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13706-8D1A-46FD-84CE-1EC7D7637D9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1052736"/>
            <a:ext cx="7758752" cy="3744416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sz="2400" dirty="0" smtClean="0"/>
              <a:t>Název školy:      Speciální základní škola, Louny,</a:t>
            </a:r>
          </a:p>
          <a:p>
            <a:pPr>
              <a:buNone/>
            </a:pPr>
            <a:r>
              <a:rPr lang="cs-CZ" sz="2400" dirty="0" smtClean="0"/>
              <a:t>                              </a:t>
            </a:r>
            <a:r>
              <a:rPr lang="cs-CZ" sz="2400" dirty="0" err="1" smtClean="0"/>
              <a:t>Poděbradova</a:t>
            </a:r>
            <a:r>
              <a:rPr lang="cs-CZ" sz="2400" dirty="0" smtClean="0"/>
              <a:t> 640,</a:t>
            </a:r>
          </a:p>
          <a:p>
            <a:pPr>
              <a:buNone/>
            </a:pPr>
            <a:r>
              <a:rPr lang="cs-CZ" sz="2400" dirty="0" smtClean="0"/>
              <a:t>                              příspěvková organizace</a:t>
            </a:r>
          </a:p>
          <a:p>
            <a:pPr>
              <a:buNone/>
            </a:pPr>
            <a:r>
              <a:rPr lang="cs-CZ" sz="2400" dirty="0" smtClean="0"/>
              <a:t>     Autor:               Mgr. Věra </a:t>
            </a:r>
            <a:r>
              <a:rPr lang="cs-CZ" sz="2400" dirty="0" err="1" smtClean="0"/>
              <a:t>Elbelová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</a:p>
          <a:p>
            <a:pPr>
              <a:buNone/>
            </a:pPr>
            <a:r>
              <a:rPr lang="cs-CZ" sz="2400" dirty="0" smtClean="0"/>
              <a:t>          VY_32_INOVACE_16_Čj8 –přídavná jména-opakování</a:t>
            </a:r>
          </a:p>
          <a:p>
            <a:pPr>
              <a:buNone/>
            </a:pPr>
            <a:r>
              <a:rPr lang="cs-CZ" sz="2400" dirty="0" smtClean="0"/>
              <a:t>    Téma:                </a:t>
            </a:r>
            <a:r>
              <a:rPr lang="cs-CZ" sz="2400" dirty="0" err="1" smtClean="0"/>
              <a:t>Čj</a:t>
            </a:r>
            <a:r>
              <a:rPr lang="cs-CZ" sz="2400" dirty="0" smtClean="0"/>
              <a:t>- 8. ročník- přídavná jména- opakování</a:t>
            </a:r>
          </a:p>
          <a:p>
            <a:pPr>
              <a:buNone/>
            </a:pPr>
            <a:r>
              <a:rPr lang="cs-CZ" sz="2400" dirty="0" smtClean="0"/>
              <a:t>    Název sady:       Český jazyk- </a:t>
            </a:r>
            <a:r>
              <a:rPr lang="cs-CZ" sz="2400" dirty="0" err="1" smtClean="0"/>
              <a:t>VIII.ročník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Číslo projektu:  CZ.1.07/1.4.00/21.3407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5085184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Podnadpis 2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8.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českého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jazyka – části jazyková výchova</a:t>
            </a:r>
          </a:p>
          <a:p>
            <a:pPr lvl="0">
              <a:defRPr/>
            </a:pPr>
            <a:r>
              <a:rPr lang="cs-CZ" sz="2400" i="1" dirty="0" smtClean="0"/>
              <a:t>zaměřuje se na opakování látky o přídavných jménech</a:t>
            </a:r>
          </a:p>
          <a:p>
            <a:pPr lvl="0">
              <a:defRPr/>
            </a:pPr>
            <a:r>
              <a:rPr lang="cs-CZ" sz="2400" i="1" dirty="0" smtClean="0"/>
              <a:t>strana 3 a 4 - žáci vyhledávají a podtrhávají přídavná jména, mohou s vybraným přídavným jménem vytvořit slovní spojení. U ostatních slov určí slovní druh.</a:t>
            </a:r>
          </a:p>
          <a:p>
            <a:pPr lvl="0">
              <a:defRPr/>
            </a:pPr>
            <a:r>
              <a:rPr lang="cs-CZ" sz="2400" i="1" dirty="0" smtClean="0"/>
              <a:t>strana 5 a 6 - žáci vyhledávají a nahrazují příd. jména</a:t>
            </a:r>
          </a:p>
          <a:p>
            <a:pPr lvl="0">
              <a:defRPr/>
            </a:pPr>
            <a:r>
              <a:rPr lang="cs-CZ" sz="2400" i="1" dirty="0" smtClean="0"/>
              <a:t>strana 7 - žáci popisují obrázky příd. jmény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Podtrhněte přídavná jména a u ostatních slov určete slovní druh.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28728" y="2643182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slabý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71802" y="2643182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mokré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43636" y="4143380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nový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488" y="5072074"/>
            <a:ext cx="1018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dřevěné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86578" y="3143248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starý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43042" y="4000504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červená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14744" y="3929066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opalovací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00760" y="5643578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plastové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72132" y="2143116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krátká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85984" y="2000240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kulatý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43504" y="5214950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zelený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786710" y="2714620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pravá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714612" y="3286124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kára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86248" y="3143248"/>
            <a:ext cx="582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třetí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42976" y="6000768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koleno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215206" y="2143116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nemoc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86578" y="4643446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kopat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86182" y="4714884"/>
            <a:ext cx="5565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kdo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86644" y="3857628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paní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500430" y="6143644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mládí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714876" y="6143644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mladí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000100" y="4857760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soutěžní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857620" y="2143116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ovocná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500958" y="5572140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ovoce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143504" y="3857628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živě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142976" y="3357562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ostře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071670" y="5715016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hrdý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857752" y="4786322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levný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214942" y="2857496"/>
            <a:ext cx="112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potraviny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929586" y="4857760"/>
            <a:ext cx="492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sto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28728" y="2643182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slabý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71802" y="2643182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mokré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43636" y="4143380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nový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488" y="5072074"/>
            <a:ext cx="1018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dřevěné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86578" y="3143248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starý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43042" y="4000504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červená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14744" y="3929066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opalovací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00760" y="5643578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plastové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72132" y="2143116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krátká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85984" y="2000240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kulatý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43504" y="5214950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zelený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786710" y="2714620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pravá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714612" y="3286124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kára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86248" y="3143248"/>
            <a:ext cx="582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třetí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42976" y="6000768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koleno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215206" y="2143116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nemoc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86578" y="4643446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kopat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86182" y="4714884"/>
            <a:ext cx="5565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kdo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86644" y="3857628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paní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500430" y="6143644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mládí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714876" y="6143644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mladí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000100" y="4857760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soutěžní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857620" y="2143116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ovocná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500958" y="5572140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ovoce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143504" y="3857628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živě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142976" y="3357562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ostře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071670" y="5715016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hrdý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857752" y="4786322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levný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214942" y="2857496"/>
            <a:ext cx="112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potraviny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929586" y="4857760"/>
            <a:ext cx="492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sto</a:t>
            </a:r>
            <a:endParaRPr lang="cs-CZ" dirty="0"/>
          </a:p>
        </p:txBody>
      </p:sp>
      <p:cxnSp>
        <p:nvCxnSpPr>
          <p:cNvPr id="37" name="Přímá spojovací čára 36"/>
          <p:cNvCxnSpPr/>
          <p:nvPr/>
        </p:nvCxnSpPr>
        <p:spPr>
          <a:xfrm>
            <a:off x="2285984" y="2357430"/>
            <a:ext cx="785818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3071802" y="3000372"/>
            <a:ext cx="785818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1928794" y="6072206"/>
            <a:ext cx="785818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1142976" y="5214950"/>
            <a:ext cx="785818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2857488" y="5429264"/>
            <a:ext cx="785818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3786182" y="4286256"/>
            <a:ext cx="1000132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1714480" y="4357694"/>
            <a:ext cx="785818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1357290" y="3000372"/>
            <a:ext cx="785818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7786710" y="3000372"/>
            <a:ext cx="785818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6715140" y="3500438"/>
            <a:ext cx="785818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5572132" y="2500306"/>
            <a:ext cx="785818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4000496" y="2500306"/>
            <a:ext cx="785818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6000760" y="4500570"/>
            <a:ext cx="785818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4929190" y="5143512"/>
            <a:ext cx="500066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>
            <a:off x="6072198" y="6072206"/>
            <a:ext cx="928694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>
            <a:off x="5214942" y="5572140"/>
            <a:ext cx="785818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>
            <a:off x="4714876" y="6429396"/>
            <a:ext cx="785818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1357290" y="571501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1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2928926" y="350043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1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3714744" y="592933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1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5643570" y="307181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1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7786710" y="578645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1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7858148" y="385762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1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7429520" y="192880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1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8001024" y="464344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4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4429124" y="292893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4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1000100" y="335756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6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5438780" y="379571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6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7000892" y="485776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5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4000496" y="450057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3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0"/>
            <a:ext cx="8286776" cy="185738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Vyhledejte v textu přídavná jména a nahraďte je jinými vhodnými přídavnými jmény.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857364"/>
            <a:ext cx="7719274" cy="4643470"/>
          </a:xfrm>
        </p:spPr>
        <p:txBody>
          <a:bodyPr>
            <a:normAutofit/>
          </a:bodyPr>
          <a:lstStyle/>
          <a:p>
            <a:r>
              <a:rPr lang="cs-CZ" dirty="0" smtClean="0"/>
              <a:t>Marie ztratila nové pravítko.</a:t>
            </a:r>
          </a:p>
          <a:p>
            <a:r>
              <a:rPr lang="cs-CZ" dirty="0" smtClean="0"/>
              <a:t>Chudý Honza osvobodil krásnou princeznu.</a:t>
            </a:r>
          </a:p>
          <a:p>
            <a:r>
              <a:rPr lang="cs-CZ" dirty="0" smtClean="0"/>
              <a:t>Mladší bratr dostal zelené kolo.</a:t>
            </a:r>
          </a:p>
          <a:p>
            <a:r>
              <a:rPr lang="cs-CZ" dirty="0" smtClean="0"/>
              <a:t>Zdejší škola má nejlepší učitele.</a:t>
            </a:r>
          </a:p>
          <a:p>
            <a:r>
              <a:rPr lang="cs-CZ" dirty="0" smtClean="0"/>
              <a:t>Květiny na zahradě velmi pěkně voní.</a:t>
            </a:r>
          </a:p>
          <a:p>
            <a:r>
              <a:rPr lang="cs-CZ" dirty="0" smtClean="0"/>
              <a:t>Máš tu oranžovou aktovku?</a:t>
            </a:r>
          </a:p>
          <a:p>
            <a:r>
              <a:rPr lang="cs-CZ" dirty="0" smtClean="0"/>
              <a:t>Starý muž šel po břehu řeky Ohře.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0"/>
            <a:ext cx="8286776" cy="150017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Možné řešení: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857364"/>
            <a:ext cx="7719274" cy="4643470"/>
          </a:xfrm>
        </p:spPr>
        <p:txBody>
          <a:bodyPr>
            <a:normAutofit/>
          </a:bodyPr>
          <a:lstStyle/>
          <a:p>
            <a:r>
              <a:rPr lang="cs-CZ" dirty="0" smtClean="0"/>
              <a:t>Marie ztratila </a:t>
            </a:r>
            <a:r>
              <a:rPr lang="cs-CZ" dirty="0" smtClean="0">
                <a:solidFill>
                  <a:srgbClr val="00B050"/>
                </a:solidFill>
              </a:rPr>
              <a:t>zelené</a:t>
            </a:r>
            <a:r>
              <a:rPr lang="cs-CZ" dirty="0" smtClean="0"/>
              <a:t> pravítko.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Hloupý</a:t>
            </a:r>
            <a:r>
              <a:rPr lang="cs-CZ" dirty="0" smtClean="0"/>
              <a:t> Honza osvobodil </a:t>
            </a:r>
            <a:r>
              <a:rPr lang="cs-CZ" dirty="0" smtClean="0">
                <a:solidFill>
                  <a:srgbClr val="00B050"/>
                </a:solidFill>
              </a:rPr>
              <a:t>bohatou </a:t>
            </a:r>
            <a:r>
              <a:rPr lang="cs-CZ" dirty="0" smtClean="0"/>
              <a:t>princeznu.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Starší</a:t>
            </a:r>
            <a:r>
              <a:rPr lang="cs-CZ" dirty="0" smtClean="0"/>
              <a:t> bratr dostal </a:t>
            </a:r>
            <a:r>
              <a:rPr lang="cs-CZ" dirty="0" smtClean="0">
                <a:solidFill>
                  <a:srgbClr val="00B050"/>
                </a:solidFill>
              </a:rPr>
              <a:t>nové</a:t>
            </a:r>
            <a:r>
              <a:rPr lang="cs-CZ" dirty="0" smtClean="0"/>
              <a:t> kolo.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Naše</a:t>
            </a:r>
            <a:r>
              <a:rPr lang="cs-CZ" dirty="0" smtClean="0"/>
              <a:t> škola má </a:t>
            </a:r>
            <a:r>
              <a:rPr lang="cs-CZ" dirty="0" smtClean="0">
                <a:solidFill>
                  <a:srgbClr val="00B050"/>
                </a:solidFill>
              </a:rPr>
              <a:t>výborné</a:t>
            </a:r>
            <a:r>
              <a:rPr lang="cs-CZ" dirty="0" smtClean="0"/>
              <a:t> učitele.</a:t>
            </a:r>
          </a:p>
          <a:p>
            <a:r>
              <a:rPr lang="cs-CZ" dirty="0" smtClean="0"/>
              <a:t>Květiny na zahradě velmi pěkně voní.</a:t>
            </a:r>
          </a:p>
          <a:p>
            <a:r>
              <a:rPr lang="cs-CZ" dirty="0" smtClean="0"/>
              <a:t>Máš tu </a:t>
            </a:r>
            <a:r>
              <a:rPr lang="cs-CZ" dirty="0" smtClean="0">
                <a:solidFill>
                  <a:srgbClr val="00B050"/>
                </a:solidFill>
              </a:rPr>
              <a:t>poničenou</a:t>
            </a:r>
            <a:r>
              <a:rPr lang="cs-CZ" dirty="0" smtClean="0"/>
              <a:t> aktovku?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Plešatý</a:t>
            </a:r>
            <a:r>
              <a:rPr lang="cs-CZ" dirty="0" smtClean="0"/>
              <a:t> muž šel po břehu řeky Ohře.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 descr="C:\Documents and Settings\u\Local Settings\Temporary Internet Files\Content.IE5\1V9C587A\MP90040290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5984" y="1643050"/>
            <a:ext cx="3122584" cy="234193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85728"/>
            <a:ext cx="8100392" cy="1199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Pojmenuj věc či osobu na obrázku s co největším počtem přídavných jmen.</a:t>
            </a:r>
            <a:endParaRPr lang="cs-CZ" dirty="0"/>
          </a:p>
        </p:txBody>
      </p:sp>
      <p:pic>
        <p:nvPicPr>
          <p:cNvPr id="1027" name="Picture 3" descr="C:\Documents and Settings\u\Local Settings\Temporary Internet Files\Content.IE5\B4HQBWW8\MP9004331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42976" y="4143380"/>
            <a:ext cx="3000396" cy="2397637"/>
          </a:xfrm>
          <a:prstGeom prst="rect">
            <a:avLst/>
          </a:prstGeom>
          <a:noFill/>
        </p:spPr>
      </p:pic>
      <p:pic>
        <p:nvPicPr>
          <p:cNvPr id="1028" name="Picture 4" descr="C:\Documents and Settings\u\Local Settings\Temporary Internet Files\Content.IE5\5ARL1PEQ\MP90044858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00100" y="1857364"/>
            <a:ext cx="1428760" cy="2143140"/>
          </a:xfrm>
          <a:prstGeom prst="rect">
            <a:avLst/>
          </a:prstGeom>
          <a:noFill/>
        </p:spPr>
      </p:pic>
      <p:pic>
        <p:nvPicPr>
          <p:cNvPr id="1029" name="Picture 5" descr="C:\Documents and Settings\u\Local Settings\Temporary Internet Files\Content.IE5\8F482T1R\MC90044052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7686" y="3143248"/>
            <a:ext cx="2143140" cy="3429023"/>
          </a:xfrm>
          <a:prstGeom prst="rect">
            <a:avLst/>
          </a:prstGeom>
          <a:noFill/>
        </p:spPr>
      </p:pic>
      <p:pic>
        <p:nvPicPr>
          <p:cNvPr id="1032" name="Picture 8" descr="C:\Documents and Settings\u\Local Settings\Temporary Internet Files\Content.IE5\1V9C587A\MP90044852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72264" y="3282960"/>
            <a:ext cx="2383360" cy="3575040"/>
          </a:xfrm>
          <a:prstGeom prst="rect">
            <a:avLst/>
          </a:prstGeom>
          <a:noFill/>
        </p:spPr>
      </p:pic>
      <p:pic>
        <p:nvPicPr>
          <p:cNvPr id="1035" name="Picture 11" descr="C:\Documents and Settings\u\Local Settings\Temporary Internet Files\Content.IE5\B4HQBWW8\MC900441750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86248" y="1357298"/>
            <a:ext cx="1746264" cy="1746264"/>
          </a:xfrm>
          <a:prstGeom prst="rect">
            <a:avLst/>
          </a:prstGeom>
          <a:noFill/>
        </p:spPr>
      </p:pic>
      <p:pic>
        <p:nvPicPr>
          <p:cNvPr id="1036" name="Picture 12" descr="C:\Documents and Settings\u\Local Settings\Temporary Internet Files\Content.IE5\B4HQBWW8\MC90023794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57950" y="1571612"/>
            <a:ext cx="2249488" cy="15906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115616" y="1340768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31640" y="2348880"/>
            <a:ext cx="383130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Obrázek dostupný </a:t>
            </a:r>
            <a:r>
              <a:rPr lang="cs-CZ" dirty="0" smtClean="0"/>
              <a:t>na </a:t>
            </a:r>
            <a:r>
              <a:rPr lang="cs-CZ" dirty="0" err="1" smtClean="0"/>
              <a:t>clipart</a:t>
            </a:r>
            <a:r>
              <a:rPr lang="cs-CZ" dirty="0" smtClean="0"/>
              <a:t> </a:t>
            </a:r>
            <a:r>
              <a:rPr lang="cs-CZ" smtClean="0"/>
              <a:t>MS Office</a:t>
            </a:r>
            <a:endParaRPr lang="cs-CZ" dirty="0" smtClean="0"/>
          </a:p>
          <a:p>
            <a:endParaRPr lang="cs-CZ" dirty="0" smtClean="0"/>
          </a:p>
        </p:txBody>
      </p:sp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403648" y="3237583"/>
            <a:ext cx="4176464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66800" algn="l"/>
              </a:tabLst>
            </a:pP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[cit. 20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12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-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05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-</a:t>
            </a:r>
            <a:r>
              <a:rPr lang="cs-CZ" sz="14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26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]. </a:t>
            </a:r>
            <a:endParaRPr kumimoji="0" lang="en-US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635</TotalTime>
  <Words>326</Words>
  <Application>Microsoft Office PowerPoint</Application>
  <PresentationFormat>Předvádění na obrazovce (4:3)</PresentationFormat>
  <Paragraphs>119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Anotace</vt:lpstr>
      <vt:lpstr>Podtrhněte přídavná jména a u ostatních slov určete slovní druh.</vt:lpstr>
      <vt:lpstr>KONTROLA</vt:lpstr>
      <vt:lpstr>Vyhledejte v textu přídavná jména a nahraďte je jinými vhodnými přídavnými jmény.</vt:lpstr>
      <vt:lpstr>Možné řešení:</vt:lpstr>
      <vt:lpstr>Pojmenuj věc či osobu na obrázku s co největším počtem přídavných jmen.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pravopisu</dc:title>
  <dc:creator>Věra</dc:creator>
  <cp:lastModifiedBy>Martin a Lída</cp:lastModifiedBy>
  <cp:revision>101</cp:revision>
  <dcterms:created xsi:type="dcterms:W3CDTF">2012-02-19T16:50:14Z</dcterms:created>
  <dcterms:modified xsi:type="dcterms:W3CDTF">2012-10-23T19:16:34Z</dcterms:modified>
</cp:coreProperties>
</file>