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2227EB5-2DFC-4DCC-B765-3F83A6166936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95522EA-2A58-4F82-8EC1-742A52F6D6B5}">
      <dgm:prSet phldrT="[Text]"/>
      <dgm:spPr/>
      <dgm:t>
        <a:bodyPr/>
        <a:lstStyle/>
        <a:p>
          <a:r>
            <a:rPr lang="cs-CZ" dirty="0" smtClean="0"/>
            <a:t>Lehký vodík  </a:t>
          </a:r>
          <a:endParaRPr lang="cs-CZ" dirty="0"/>
        </a:p>
      </dgm:t>
    </dgm:pt>
    <dgm:pt modelId="{2E1A89CB-92E0-4C3D-BAEF-6073FEE759D4}" type="parTrans" cxnId="{B519C13C-9248-452C-9F04-957CD1167A3C}">
      <dgm:prSet/>
      <dgm:spPr/>
      <dgm:t>
        <a:bodyPr/>
        <a:lstStyle/>
        <a:p>
          <a:endParaRPr lang="cs-CZ"/>
        </a:p>
      </dgm:t>
    </dgm:pt>
    <dgm:pt modelId="{92595A6D-3069-4422-8D4A-DD23EBC77376}" type="sibTrans" cxnId="{B519C13C-9248-452C-9F04-957CD1167A3C}">
      <dgm:prSet/>
      <dgm:spPr/>
      <dgm:t>
        <a:bodyPr/>
        <a:lstStyle/>
        <a:p>
          <a:endParaRPr lang="cs-CZ"/>
        </a:p>
      </dgm:t>
    </dgm:pt>
    <dgm:pt modelId="{2DDFD8B3-06B7-45E4-942A-4C965FE5BB09}">
      <dgm:prSet phldrT="[Text]"/>
      <dgm:spPr/>
      <dgm:t>
        <a:bodyPr/>
        <a:lstStyle/>
        <a:p>
          <a:r>
            <a:rPr lang="cs-CZ" dirty="0" smtClean="0"/>
            <a:t>Deuterium</a:t>
          </a:r>
          <a:endParaRPr lang="cs-CZ" dirty="0"/>
        </a:p>
      </dgm:t>
    </dgm:pt>
    <dgm:pt modelId="{731318B4-1247-489C-9B29-B56418268EEB}" type="parTrans" cxnId="{8313AA0C-7F9D-4E86-BC72-996176B5FE3A}">
      <dgm:prSet/>
      <dgm:spPr/>
      <dgm:t>
        <a:bodyPr/>
        <a:lstStyle/>
        <a:p>
          <a:endParaRPr lang="cs-CZ"/>
        </a:p>
      </dgm:t>
    </dgm:pt>
    <dgm:pt modelId="{AA1FE821-2F53-41CE-8F9C-EEE1C7CCCE54}" type="sibTrans" cxnId="{8313AA0C-7F9D-4E86-BC72-996176B5FE3A}">
      <dgm:prSet/>
      <dgm:spPr/>
      <dgm:t>
        <a:bodyPr/>
        <a:lstStyle/>
        <a:p>
          <a:endParaRPr lang="cs-CZ"/>
        </a:p>
      </dgm:t>
    </dgm:pt>
    <dgm:pt modelId="{6EDD75F5-0893-4A88-A08F-8D7E1BA84EF7}">
      <dgm:prSet phldrT="[Text]"/>
      <dgm:spPr/>
      <dgm:t>
        <a:bodyPr/>
        <a:lstStyle/>
        <a:p>
          <a:r>
            <a:rPr lang="cs-CZ" dirty="0" smtClean="0"/>
            <a:t>Tritium</a:t>
          </a:r>
          <a:endParaRPr lang="cs-CZ" dirty="0"/>
        </a:p>
      </dgm:t>
    </dgm:pt>
    <dgm:pt modelId="{57DE0BAF-D0FD-46B2-8BD2-94E305BDD67F}" type="parTrans" cxnId="{9E8B4238-736E-4E54-85CF-4AFF33055EAB}">
      <dgm:prSet/>
      <dgm:spPr/>
      <dgm:t>
        <a:bodyPr/>
        <a:lstStyle/>
        <a:p>
          <a:endParaRPr lang="cs-CZ"/>
        </a:p>
      </dgm:t>
    </dgm:pt>
    <dgm:pt modelId="{9EB80295-D13B-4021-9EE4-7C07D5C864BA}" type="sibTrans" cxnId="{9E8B4238-736E-4E54-85CF-4AFF33055EAB}">
      <dgm:prSet/>
      <dgm:spPr/>
      <dgm:t>
        <a:bodyPr/>
        <a:lstStyle/>
        <a:p>
          <a:endParaRPr lang="cs-CZ"/>
        </a:p>
      </dgm:t>
    </dgm:pt>
    <dgm:pt modelId="{137E7CF9-7578-43A4-89F6-3CE5E0D8C39A}" type="pres">
      <dgm:prSet presAssocID="{52227EB5-2DFC-4DCC-B765-3F83A6166936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36EA1286-1C1D-4510-BD16-F891D6EFE012}" type="pres">
      <dgm:prSet presAssocID="{52227EB5-2DFC-4DCC-B765-3F83A6166936}" presName="Name1" presStyleCnt="0"/>
      <dgm:spPr/>
    </dgm:pt>
    <dgm:pt modelId="{29F7FD39-26E7-4C55-8F1C-18808AED7C27}" type="pres">
      <dgm:prSet presAssocID="{52227EB5-2DFC-4DCC-B765-3F83A6166936}" presName="cycle" presStyleCnt="0"/>
      <dgm:spPr/>
    </dgm:pt>
    <dgm:pt modelId="{B2A8DEE3-A8D0-4C48-A453-8E2F5B112DA8}" type="pres">
      <dgm:prSet presAssocID="{52227EB5-2DFC-4DCC-B765-3F83A6166936}" presName="srcNode" presStyleLbl="node1" presStyleIdx="0" presStyleCnt="3"/>
      <dgm:spPr/>
    </dgm:pt>
    <dgm:pt modelId="{F0CAFC04-892B-47A6-9147-8DFD16D54385}" type="pres">
      <dgm:prSet presAssocID="{52227EB5-2DFC-4DCC-B765-3F83A6166936}" presName="conn" presStyleLbl="parChTrans1D2" presStyleIdx="0" presStyleCnt="1"/>
      <dgm:spPr/>
      <dgm:t>
        <a:bodyPr/>
        <a:lstStyle/>
        <a:p>
          <a:endParaRPr lang="cs-CZ"/>
        </a:p>
      </dgm:t>
    </dgm:pt>
    <dgm:pt modelId="{F29EB0D0-2160-46E0-96F9-F0BC17A5C45C}" type="pres">
      <dgm:prSet presAssocID="{52227EB5-2DFC-4DCC-B765-3F83A6166936}" presName="extraNode" presStyleLbl="node1" presStyleIdx="0" presStyleCnt="3"/>
      <dgm:spPr/>
    </dgm:pt>
    <dgm:pt modelId="{42474013-BB59-4875-A77F-2C9B2DA45FB0}" type="pres">
      <dgm:prSet presAssocID="{52227EB5-2DFC-4DCC-B765-3F83A6166936}" presName="dstNode" presStyleLbl="node1" presStyleIdx="0" presStyleCnt="3"/>
      <dgm:spPr/>
    </dgm:pt>
    <dgm:pt modelId="{E6C146A2-AA0B-42C0-B6FB-09475E2C4356}" type="pres">
      <dgm:prSet presAssocID="{E95522EA-2A58-4F82-8EC1-742A52F6D6B5}" presName="text_1" presStyleLbl="node1" presStyleIdx="0" presStyleCnt="3" custLinFactNeighborX="204" custLinFactNeighborY="510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649F44E-D94A-4E9F-A984-5857EAE66F90}" type="pres">
      <dgm:prSet presAssocID="{E95522EA-2A58-4F82-8EC1-742A52F6D6B5}" presName="accent_1" presStyleCnt="0"/>
      <dgm:spPr/>
    </dgm:pt>
    <dgm:pt modelId="{75DD111F-27E8-4131-9727-446593FA0EB1}" type="pres">
      <dgm:prSet presAssocID="{E95522EA-2A58-4F82-8EC1-742A52F6D6B5}" presName="accentRepeatNode" presStyleLbl="solidFgAcc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cs-CZ"/>
        </a:p>
      </dgm:t>
    </dgm:pt>
    <dgm:pt modelId="{512ADD74-9410-44CC-821C-63C5847556B9}" type="pres">
      <dgm:prSet presAssocID="{2DDFD8B3-06B7-45E4-942A-4C965FE5BB09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BC13DF-E557-4A4D-8971-AF8FB68BD482}" type="pres">
      <dgm:prSet presAssocID="{2DDFD8B3-06B7-45E4-942A-4C965FE5BB09}" presName="accent_2" presStyleCnt="0"/>
      <dgm:spPr/>
    </dgm:pt>
    <dgm:pt modelId="{B80E7259-B740-47FE-AA92-BF33EDA137A3}" type="pres">
      <dgm:prSet presAssocID="{2DDFD8B3-06B7-45E4-942A-4C965FE5BB09}" presName="accentRepeatNode" presStyleLbl="solidFgAcc1" presStyleIdx="1" presStyleCnt="3"/>
      <dgm:spPr/>
    </dgm:pt>
    <dgm:pt modelId="{EB4D5BE2-654D-4E5E-A0FE-0FC533366C87}" type="pres">
      <dgm:prSet presAssocID="{6EDD75F5-0893-4A88-A08F-8D7E1BA84EF7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6902EF1-7378-446F-8F5B-92DF59DD1083}" type="pres">
      <dgm:prSet presAssocID="{6EDD75F5-0893-4A88-A08F-8D7E1BA84EF7}" presName="accent_3" presStyleCnt="0"/>
      <dgm:spPr/>
    </dgm:pt>
    <dgm:pt modelId="{7B742099-F16F-480B-AE84-C4591E87E485}" type="pres">
      <dgm:prSet presAssocID="{6EDD75F5-0893-4A88-A08F-8D7E1BA84EF7}" presName="accentRepeatNode" presStyleLbl="solidFgAcc1" presStyleIdx="2" presStyleCnt="3"/>
      <dgm:spPr/>
    </dgm:pt>
  </dgm:ptLst>
  <dgm:cxnLst>
    <dgm:cxn modelId="{B519C13C-9248-452C-9F04-957CD1167A3C}" srcId="{52227EB5-2DFC-4DCC-B765-3F83A6166936}" destId="{E95522EA-2A58-4F82-8EC1-742A52F6D6B5}" srcOrd="0" destOrd="0" parTransId="{2E1A89CB-92E0-4C3D-BAEF-6073FEE759D4}" sibTransId="{92595A6D-3069-4422-8D4A-DD23EBC77376}"/>
    <dgm:cxn modelId="{E71ED565-C59F-4261-A602-9F897DD22FBF}" type="presOf" srcId="{E95522EA-2A58-4F82-8EC1-742A52F6D6B5}" destId="{E6C146A2-AA0B-42C0-B6FB-09475E2C4356}" srcOrd="0" destOrd="0" presId="urn:microsoft.com/office/officeart/2008/layout/VerticalCurvedList"/>
    <dgm:cxn modelId="{2822860B-F109-4BE1-B9F1-08E7D9F3C566}" type="presOf" srcId="{2DDFD8B3-06B7-45E4-942A-4C965FE5BB09}" destId="{512ADD74-9410-44CC-821C-63C5847556B9}" srcOrd="0" destOrd="0" presId="urn:microsoft.com/office/officeart/2008/layout/VerticalCurvedList"/>
    <dgm:cxn modelId="{20C98658-300E-4451-BBCD-9FEB15C1BEDD}" type="presOf" srcId="{92595A6D-3069-4422-8D4A-DD23EBC77376}" destId="{F0CAFC04-892B-47A6-9147-8DFD16D54385}" srcOrd="0" destOrd="0" presId="urn:microsoft.com/office/officeart/2008/layout/VerticalCurvedList"/>
    <dgm:cxn modelId="{1A02A3B8-63FF-46F1-85C0-D4501E938D57}" type="presOf" srcId="{6EDD75F5-0893-4A88-A08F-8D7E1BA84EF7}" destId="{EB4D5BE2-654D-4E5E-A0FE-0FC533366C87}" srcOrd="0" destOrd="0" presId="urn:microsoft.com/office/officeart/2008/layout/VerticalCurvedList"/>
    <dgm:cxn modelId="{4BA86023-E745-491F-8D2A-B33C6AD039D0}" type="presOf" srcId="{52227EB5-2DFC-4DCC-B765-3F83A6166936}" destId="{137E7CF9-7578-43A4-89F6-3CE5E0D8C39A}" srcOrd="0" destOrd="0" presId="urn:microsoft.com/office/officeart/2008/layout/VerticalCurvedList"/>
    <dgm:cxn modelId="{9E8B4238-736E-4E54-85CF-4AFF33055EAB}" srcId="{52227EB5-2DFC-4DCC-B765-3F83A6166936}" destId="{6EDD75F5-0893-4A88-A08F-8D7E1BA84EF7}" srcOrd="2" destOrd="0" parTransId="{57DE0BAF-D0FD-46B2-8BD2-94E305BDD67F}" sibTransId="{9EB80295-D13B-4021-9EE4-7C07D5C864BA}"/>
    <dgm:cxn modelId="{8313AA0C-7F9D-4E86-BC72-996176B5FE3A}" srcId="{52227EB5-2DFC-4DCC-B765-3F83A6166936}" destId="{2DDFD8B3-06B7-45E4-942A-4C965FE5BB09}" srcOrd="1" destOrd="0" parTransId="{731318B4-1247-489C-9B29-B56418268EEB}" sibTransId="{AA1FE821-2F53-41CE-8F9C-EEE1C7CCCE54}"/>
    <dgm:cxn modelId="{1087A4DB-5435-4D89-B93E-337E86EE0C78}" type="presParOf" srcId="{137E7CF9-7578-43A4-89F6-3CE5E0D8C39A}" destId="{36EA1286-1C1D-4510-BD16-F891D6EFE012}" srcOrd="0" destOrd="0" presId="urn:microsoft.com/office/officeart/2008/layout/VerticalCurvedList"/>
    <dgm:cxn modelId="{6842C58F-0781-41E5-BD97-9F7034909B7C}" type="presParOf" srcId="{36EA1286-1C1D-4510-BD16-F891D6EFE012}" destId="{29F7FD39-26E7-4C55-8F1C-18808AED7C27}" srcOrd="0" destOrd="0" presId="urn:microsoft.com/office/officeart/2008/layout/VerticalCurvedList"/>
    <dgm:cxn modelId="{361A9F65-E590-46AB-A250-86FF55BEADE9}" type="presParOf" srcId="{29F7FD39-26E7-4C55-8F1C-18808AED7C27}" destId="{B2A8DEE3-A8D0-4C48-A453-8E2F5B112DA8}" srcOrd="0" destOrd="0" presId="urn:microsoft.com/office/officeart/2008/layout/VerticalCurvedList"/>
    <dgm:cxn modelId="{AC4A519F-5F2A-4266-96B0-9CF4D99B6110}" type="presParOf" srcId="{29F7FD39-26E7-4C55-8F1C-18808AED7C27}" destId="{F0CAFC04-892B-47A6-9147-8DFD16D54385}" srcOrd="1" destOrd="0" presId="urn:microsoft.com/office/officeart/2008/layout/VerticalCurvedList"/>
    <dgm:cxn modelId="{E9F86062-2F1E-4227-BDF5-9AA31407D608}" type="presParOf" srcId="{29F7FD39-26E7-4C55-8F1C-18808AED7C27}" destId="{F29EB0D0-2160-46E0-96F9-F0BC17A5C45C}" srcOrd="2" destOrd="0" presId="urn:microsoft.com/office/officeart/2008/layout/VerticalCurvedList"/>
    <dgm:cxn modelId="{6AAC19D3-8D9D-4112-A66C-AFCBD3010A62}" type="presParOf" srcId="{29F7FD39-26E7-4C55-8F1C-18808AED7C27}" destId="{42474013-BB59-4875-A77F-2C9B2DA45FB0}" srcOrd="3" destOrd="0" presId="urn:microsoft.com/office/officeart/2008/layout/VerticalCurvedList"/>
    <dgm:cxn modelId="{270C477F-7B2D-4F1B-ABDE-CA627CE367F3}" type="presParOf" srcId="{36EA1286-1C1D-4510-BD16-F891D6EFE012}" destId="{E6C146A2-AA0B-42C0-B6FB-09475E2C4356}" srcOrd="1" destOrd="0" presId="urn:microsoft.com/office/officeart/2008/layout/VerticalCurvedList"/>
    <dgm:cxn modelId="{D4EC21E5-5FEF-4FCA-9F6A-16580A7A077A}" type="presParOf" srcId="{36EA1286-1C1D-4510-BD16-F891D6EFE012}" destId="{9649F44E-D94A-4E9F-A984-5857EAE66F90}" srcOrd="2" destOrd="0" presId="urn:microsoft.com/office/officeart/2008/layout/VerticalCurvedList"/>
    <dgm:cxn modelId="{34FC4971-87D4-4F0B-B5FE-6921C29CFA40}" type="presParOf" srcId="{9649F44E-D94A-4E9F-A984-5857EAE66F90}" destId="{75DD111F-27E8-4131-9727-446593FA0EB1}" srcOrd="0" destOrd="0" presId="urn:microsoft.com/office/officeart/2008/layout/VerticalCurvedList"/>
    <dgm:cxn modelId="{6CC673B4-A9D7-430C-A7B0-8C86D50F1B7D}" type="presParOf" srcId="{36EA1286-1C1D-4510-BD16-F891D6EFE012}" destId="{512ADD74-9410-44CC-821C-63C5847556B9}" srcOrd="3" destOrd="0" presId="urn:microsoft.com/office/officeart/2008/layout/VerticalCurvedList"/>
    <dgm:cxn modelId="{25CE17A7-7050-4645-8512-C0165F213B5A}" type="presParOf" srcId="{36EA1286-1C1D-4510-BD16-F891D6EFE012}" destId="{B7BC13DF-E557-4A4D-8971-AF8FB68BD482}" srcOrd="4" destOrd="0" presId="urn:microsoft.com/office/officeart/2008/layout/VerticalCurvedList"/>
    <dgm:cxn modelId="{DFD3D4D9-923B-4212-AD71-E7609873505B}" type="presParOf" srcId="{B7BC13DF-E557-4A4D-8971-AF8FB68BD482}" destId="{B80E7259-B740-47FE-AA92-BF33EDA137A3}" srcOrd="0" destOrd="0" presId="urn:microsoft.com/office/officeart/2008/layout/VerticalCurvedList"/>
    <dgm:cxn modelId="{1ADF9D39-9B70-4541-BD72-D715D3370B10}" type="presParOf" srcId="{36EA1286-1C1D-4510-BD16-F891D6EFE012}" destId="{EB4D5BE2-654D-4E5E-A0FE-0FC533366C87}" srcOrd="5" destOrd="0" presId="urn:microsoft.com/office/officeart/2008/layout/VerticalCurvedList"/>
    <dgm:cxn modelId="{E43D1E0F-08B6-4E45-9D8F-C953B8C33A5C}" type="presParOf" srcId="{36EA1286-1C1D-4510-BD16-F891D6EFE012}" destId="{26902EF1-7378-446F-8F5B-92DF59DD1083}" srcOrd="6" destOrd="0" presId="urn:microsoft.com/office/officeart/2008/layout/VerticalCurvedList"/>
    <dgm:cxn modelId="{61BD6518-51B2-4EC5-B4E5-DDAAA536C67E}" type="presParOf" srcId="{26902EF1-7378-446F-8F5B-92DF59DD1083}" destId="{7B742099-F16F-480B-AE84-C4591E87E485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0CAFC04-892B-47A6-9147-8DFD16D54385}">
      <dsp:nvSpPr>
        <dsp:cNvPr id="0" name=""/>
        <dsp:cNvSpPr/>
      </dsp:nvSpPr>
      <dsp:spPr>
        <a:xfrm>
          <a:off x="-1707239" y="-265492"/>
          <a:ext cx="2043153" cy="2043153"/>
        </a:xfrm>
        <a:prstGeom prst="blockArc">
          <a:avLst>
            <a:gd name="adj1" fmla="val 18900000"/>
            <a:gd name="adj2" fmla="val 2700000"/>
            <a:gd name="adj3" fmla="val 1057"/>
          </a:avLst>
        </a:prstGeom>
        <a:noFill/>
        <a:ln w="444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C146A2-AA0B-42C0-B6FB-09475E2C4356}">
      <dsp:nvSpPr>
        <dsp:cNvPr id="0" name=""/>
        <dsp:cNvSpPr/>
      </dsp:nvSpPr>
      <dsp:spPr>
        <a:xfrm>
          <a:off x="220985" y="166665"/>
          <a:ext cx="2505547" cy="3024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44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057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Lehký vodík  </a:t>
          </a:r>
          <a:endParaRPr lang="cs-CZ" sz="1400" kern="1200" dirty="0"/>
        </a:p>
      </dsp:txBody>
      <dsp:txXfrm>
        <a:off x="220985" y="166665"/>
        <a:ext cx="2505547" cy="302433"/>
      </dsp:txXfrm>
    </dsp:sp>
    <dsp:sp modelId="{75DD111F-27E8-4131-9727-446593FA0EB1}">
      <dsp:nvSpPr>
        <dsp:cNvPr id="0" name=""/>
        <dsp:cNvSpPr/>
      </dsp:nvSpPr>
      <dsp:spPr>
        <a:xfrm>
          <a:off x="26852" y="113412"/>
          <a:ext cx="378042" cy="378042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444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2ADD74-9410-44CC-821C-63C5847556B9}">
      <dsp:nvSpPr>
        <dsp:cNvPr id="0" name=""/>
        <dsp:cNvSpPr/>
      </dsp:nvSpPr>
      <dsp:spPr>
        <a:xfrm>
          <a:off x="325808" y="604867"/>
          <a:ext cx="2395612" cy="3024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44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057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Deuterium</a:t>
          </a:r>
          <a:endParaRPr lang="cs-CZ" sz="1400" kern="1200" dirty="0"/>
        </a:p>
      </dsp:txBody>
      <dsp:txXfrm>
        <a:off x="325808" y="604867"/>
        <a:ext cx="2395612" cy="302433"/>
      </dsp:txXfrm>
    </dsp:sp>
    <dsp:sp modelId="{B80E7259-B740-47FE-AA92-BF33EDA137A3}">
      <dsp:nvSpPr>
        <dsp:cNvPr id="0" name=""/>
        <dsp:cNvSpPr/>
      </dsp:nvSpPr>
      <dsp:spPr>
        <a:xfrm>
          <a:off x="136787" y="567063"/>
          <a:ext cx="378042" cy="37804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44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4D5BE2-654D-4E5E-A0FE-0FC533366C87}">
      <dsp:nvSpPr>
        <dsp:cNvPr id="0" name=""/>
        <dsp:cNvSpPr/>
      </dsp:nvSpPr>
      <dsp:spPr>
        <a:xfrm>
          <a:off x="215873" y="1058517"/>
          <a:ext cx="2505547" cy="3024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44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057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Tritium</a:t>
          </a:r>
          <a:endParaRPr lang="cs-CZ" sz="1400" kern="1200" dirty="0"/>
        </a:p>
      </dsp:txBody>
      <dsp:txXfrm>
        <a:off x="215873" y="1058517"/>
        <a:ext cx="2505547" cy="302433"/>
      </dsp:txXfrm>
    </dsp:sp>
    <dsp:sp modelId="{7B742099-F16F-480B-AE84-C4591E87E485}">
      <dsp:nvSpPr>
        <dsp:cNvPr id="0" name=""/>
        <dsp:cNvSpPr/>
      </dsp:nvSpPr>
      <dsp:spPr>
        <a:xfrm>
          <a:off x="26852" y="1020713"/>
          <a:ext cx="378042" cy="37804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44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47800"/>
            <a:ext cx="7086600" cy="14700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52800" y="2946400"/>
            <a:ext cx="4432300" cy="1752600"/>
          </a:xfrm>
        </p:spPr>
        <p:txBody>
          <a:bodyPr anchor="ctr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77000" y="6521824"/>
            <a:ext cx="2133600" cy="259976"/>
          </a:xfrm>
        </p:spPr>
        <p:txBody>
          <a:bodyPr/>
          <a:lstStyle>
            <a:lvl1pPr algn="r">
              <a:defRPr/>
            </a:lvl1pPr>
          </a:lstStyle>
          <a:p>
            <a:fld id="{0056C619-0FE6-4355-92E4-2F2289085479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521824"/>
            <a:ext cx="2895600" cy="259976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6293224"/>
            <a:ext cx="609600" cy="259976"/>
          </a:xfrm>
        </p:spPr>
        <p:txBody>
          <a:bodyPr/>
          <a:lstStyle>
            <a:lvl1pPr algn="ctr">
              <a:defRPr/>
            </a:lvl1pPr>
          </a:lstStyle>
          <a:p>
            <a:fld id="{F086F869-662A-4429-99E5-77143A2F45D9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>
            <a:off x="685798" y="0"/>
            <a:ext cx="8001004" cy="7950200"/>
            <a:chOff x="685798" y="0"/>
            <a:chExt cx="8001004" cy="7950200"/>
          </a:xfrm>
        </p:grpSpPr>
        <p:sp>
          <p:nvSpPr>
            <p:cNvPr id="8" name="Pie 7"/>
            <p:cNvSpPr/>
            <p:nvPr/>
          </p:nvSpPr>
          <p:spPr>
            <a:xfrm flipH="1" flipV="1">
              <a:off x="1257300" y="5778500"/>
              <a:ext cx="2171700" cy="2171700"/>
            </a:xfrm>
            <a:prstGeom prst="pie">
              <a:avLst>
                <a:gd name="adj1" fmla="val 0"/>
                <a:gd name="adj2" fmla="val 10800000"/>
              </a:avLst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9" name="Group 52"/>
            <p:cNvGrpSpPr/>
            <p:nvPr/>
          </p:nvGrpSpPr>
          <p:grpSpPr>
            <a:xfrm>
              <a:off x="685798" y="0"/>
              <a:ext cx="8001004" cy="6855714"/>
              <a:chOff x="685798" y="0"/>
              <a:chExt cx="8001004" cy="6855714"/>
            </a:xfrm>
          </p:grpSpPr>
          <p:sp>
            <p:nvSpPr>
              <p:cNvPr id="10" name="Freeform 9"/>
              <p:cNvSpPr/>
              <p:nvPr/>
            </p:nvSpPr>
            <p:spPr>
              <a:xfrm>
                <a:off x="685798" y="5880101"/>
                <a:ext cx="1143001" cy="975613"/>
              </a:xfrm>
              <a:custGeom>
                <a:avLst/>
                <a:gdLst>
                  <a:gd name="connsiteX0" fmla="*/ 0 w 1143000"/>
                  <a:gd name="connsiteY0" fmla="*/ 571500 h 1143000"/>
                  <a:gd name="connsiteX1" fmla="*/ 167389 w 1143000"/>
                  <a:gd name="connsiteY1" fmla="*/ 167389 h 1143000"/>
                  <a:gd name="connsiteX2" fmla="*/ 571501 w 1143000"/>
                  <a:gd name="connsiteY2" fmla="*/ 1 h 1143000"/>
                  <a:gd name="connsiteX3" fmla="*/ 975612 w 1143000"/>
                  <a:gd name="connsiteY3" fmla="*/ 167390 h 1143000"/>
                  <a:gd name="connsiteX4" fmla="*/ 1143000 w 1143000"/>
                  <a:gd name="connsiteY4" fmla="*/ 571502 h 1143000"/>
                  <a:gd name="connsiteX5" fmla="*/ 975611 w 1143000"/>
                  <a:gd name="connsiteY5" fmla="*/ 975614 h 1143000"/>
                  <a:gd name="connsiteX6" fmla="*/ 571499 w 1143000"/>
                  <a:gd name="connsiteY6" fmla="*/ 1143002 h 1143000"/>
                  <a:gd name="connsiteX7" fmla="*/ 167387 w 1143000"/>
                  <a:gd name="connsiteY7" fmla="*/ 975613 h 1143000"/>
                  <a:gd name="connsiteX8" fmla="*/ -1 w 1143000"/>
                  <a:gd name="connsiteY8" fmla="*/ 571501 h 1143000"/>
                  <a:gd name="connsiteX9" fmla="*/ 0 w 1143000"/>
                  <a:gd name="connsiteY9" fmla="*/ 571500 h 1143000"/>
                  <a:gd name="connsiteX0" fmla="*/ 1 w 1143001"/>
                  <a:gd name="connsiteY0" fmla="*/ 571499 h 1042965"/>
                  <a:gd name="connsiteX1" fmla="*/ 167390 w 1143001"/>
                  <a:gd name="connsiteY1" fmla="*/ 167388 h 1042965"/>
                  <a:gd name="connsiteX2" fmla="*/ 571502 w 1143001"/>
                  <a:gd name="connsiteY2" fmla="*/ 0 h 1042965"/>
                  <a:gd name="connsiteX3" fmla="*/ 975613 w 1143001"/>
                  <a:gd name="connsiteY3" fmla="*/ 167389 h 1042965"/>
                  <a:gd name="connsiteX4" fmla="*/ 1143001 w 1143001"/>
                  <a:gd name="connsiteY4" fmla="*/ 571501 h 1042965"/>
                  <a:gd name="connsiteX5" fmla="*/ 975612 w 1143001"/>
                  <a:gd name="connsiteY5" fmla="*/ 975613 h 1042965"/>
                  <a:gd name="connsiteX6" fmla="*/ 167388 w 1143001"/>
                  <a:gd name="connsiteY6" fmla="*/ 975612 h 1042965"/>
                  <a:gd name="connsiteX7" fmla="*/ 0 w 1143001"/>
                  <a:gd name="connsiteY7" fmla="*/ 571500 h 1042965"/>
                  <a:gd name="connsiteX8" fmla="*/ 1 w 1143001"/>
                  <a:gd name="connsiteY8" fmla="*/ 571499 h 1042965"/>
                  <a:gd name="connsiteX0" fmla="*/ 1 w 1143001"/>
                  <a:gd name="connsiteY0" fmla="*/ 571499 h 975613"/>
                  <a:gd name="connsiteX1" fmla="*/ 167390 w 1143001"/>
                  <a:gd name="connsiteY1" fmla="*/ 167388 h 975613"/>
                  <a:gd name="connsiteX2" fmla="*/ 571502 w 1143001"/>
                  <a:gd name="connsiteY2" fmla="*/ 0 h 975613"/>
                  <a:gd name="connsiteX3" fmla="*/ 975613 w 1143001"/>
                  <a:gd name="connsiteY3" fmla="*/ 167389 h 975613"/>
                  <a:gd name="connsiteX4" fmla="*/ 1143001 w 1143001"/>
                  <a:gd name="connsiteY4" fmla="*/ 571501 h 975613"/>
                  <a:gd name="connsiteX5" fmla="*/ 975612 w 1143001"/>
                  <a:gd name="connsiteY5" fmla="*/ 975613 h 975613"/>
                  <a:gd name="connsiteX6" fmla="*/ 167388 w 1143001"/>
                  <a:gd name="connsiteY6" fmla="*/ 975612 h 975613"/>
                  <a:gd name="connsiteX7" fmla="*/ 0 w 1143001"/>
                  <a:gd name="connsiteY7" fmla="*/ 571500 h 975613"/>
                  <a:gd name="connsiteX8" fmla="*/ 1 w 1143001"/>
                  <a:gd name="connsiteY8" fmla="*/ 571499 h 9756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43001" h="975613">
                    <a:moveTo>
                      <a:pt x="1" y="571499"/>
                    </a:moveTo>
                    <a:cubicBezTo>
                      <a:pt x="1" y="419928"/>
                      <a:pt x="60213" y="274564"/>
                      <a:pt x="167390" y="167388"/>
                    </a:cubicBezTo>
                    <a:cubicBezTo>
                      <a:pt x="274567" y="60211"/>
                      <a:pt x="419931" y="0"/>
                      <a:pt x="571502" y="0"/>
                    </a:cubicBezTo>
                    <a:cubicBezTo>
                      <a:pt x="723073" y="0"/>
                      <a:pt x="868437" y="60212"/>
                      <a:pt x="975613" y="167389"/>
                    </a:cubicBezTo>
                    <a:cubicBezTo>
                      <a:pt x="1082790" y="274566"/>
                      <a:pt x="1143001" y="419930"/>
                      <a:pt x="1143001" y="571501"/>
                    </a:cubicBezTo>
                    <a:cubicBezTo>
                      <a:pt x="1143001" y="723072"/>
                      <a:pt x="1138214" y="908261"/>
                      <a:pt x="975612" y="975613"/>
                    </a:cubicBezTo>
                    <a:lnTo>
                      <a:pt x="167388" y="975612"/>
                    </a:lnTo>
                    <a:cubicBezTo>
                      <a:pt x="60211" y="868435"/>
                      <a:pt x="0" y="723071"/>
                      <a:pt x="0" y="571500"/>
                    </a:cubicBezTo>
                    <a:lnTo>
                      <a:pt x="1" y="571499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" name="Oval 10"/>
              <p:cNvSpPr/>
              <p:nvPr/>
            </p:nvSpPr>
            <p:spPr>
              <a:xfrm>
                <a:off x="2590800" y="5181600"/>
                <a:ext cx="914400" cy="914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838200" y="5791200"/>
                <a:ext cx="457200" cy="457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3" name="Oval 12"/>
              <p:cNvSpPr/>
              <p:nvPr/>
            </p:nvSpPr>
            <p:spPr>
              <a:xfrm>
                <a:off x="2362200" y="5943600"/>
                <a:ext cx="762000" cy="762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1676400" y="5626100"/>
                <a:ext cx="457200" cy="457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5" name="Oval 14"/>
              <p:cNvSpPr/>
              <p:nvPr/>
            </p:nvSpPr>
            <p:spPr>
              <a:xfrm>
                <a:off x="1981200" y="5334000"/>
                <a:ext cx="355600" cy="3556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" name="Oval 15"/>
              <p:cNvSpPr/>
              <p:nvPr/>
            </p:nvSpPr>
            <p:spPr>
              <a:xfrm>
                <a:off x="1943100" y="5562600"/>
                <a:ext cx="431800" cy="4318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7" name="Oval 16"/>
              <p:cNvSpPr/>
              <p:nvPr/>
            </p:nvSpPr>
            <p:spPr>
              <a:xfrm>
                <a:off x="2362200" y="5029200"/>
                <a:ext cx="762000" cy="762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8" name="Oval 17"/>
              <p:cNvSpPr/>
              <p:nvPr/>
            </p:nvSpPr>
            <p:spPr>
              <a:xfrm>
                <a:off x="3009900" y="4419600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9" name="Oval 18"/>
              <p:cNvSpPr/>
              <p:nvPr/>
            </p:nvSpPr>
            <p:spPr>
              <a:xfrm>
                <a:off x="2971800" y="4648200"/>
                <a:ext cx="431800" cy="4318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3314700" y="4724400"/>
                <a:ext cx="203200" cy="203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Oval 20"/>
              <p:cNvSpPr/>
              <p:nvPr/>
            </p:nvSpPr>
            <p:spPr>
              <a:xfrm>
                <a:off x="3619500" y="5029200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2" name="Oval 21"/>
              <p:cNvSpPr/>
              <p:nvPr/>
            </p:nvSpPr>
            <p:spPr>
              <a:xfrm>
                <a:off x="1384300" y="54864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3" name="Oval 22"/>
              <p:cNvSpPr/>
              <p:nvPr/>
            </p:nvSpPr>
            <p:spPr>
              <a:xfrm>
                <a:off x="3505200" y="5257800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4" name="Oval 23"/>
              <p:cNvSpPr/>
              <p:nvPr/>
            </p:nvSpPr>
            <p:spPr>
              <a:xfrm>
                <a:off x="1295400" y="56642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1447800" y="5511800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6" name="Oval 25"/>
              <p:cNvSpPr/>
              <p:nvPr/>
            </p:nvSpPr>
            <p:spPr>
              <a:xfrm>
                <a:off x="1600200" y="54864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3352800" y="5943600"/>
                <a:ext cx="533400" cy="533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>
              <a:xfrm flipV="1">
                <a:off x="5486400" y="0"/>
                <a:ext cx="1143001" cy="975613"/>
              </a:xfrm>
              <a:custGeom>
                <a:avLst/>
                <a:gdLst>
                  <a:gd name="connsiteX0" fmla="*/ 0 w 1143000"/>
                  <a:gd name="connsiteY0" fmla="*/ 571500 h 1143000"/>
                  <a:gd name="connsiteX1" fmla="*/ 167389 w 1143000"/>
                  <a:gd name="connsiteY1" fmla="*/ 167389 h 1143000"/>
                  <a:gd name="connsiteX2" fmla="*/ 571501 w 1143000"/>
                  <a:gd name="connsiteY2" fmla="*/ 1 h 1143000"/>
                  <a:gd name="connsiteX3" fmla="*/ 975612 w 1143000"/>
                  <a:gd name="connsiteY3" fmla="*/ 167390 h 1143000"/>
                  <a:gd name="connsiteX4" fmla="*/ 1143000 w 1143000"/>
                  <a:gd name="connsiteY4" fmla="*/ 571502 h 1143000"/>
                  <a:gd name="connsiteX5" fmla="*/ 975611 w 1143000"/>
                  <a:gd name="connsiteY5" fmla="*/ 975614 h 1143000"/>
                  <a:gd name="connsiteX6" fmla="*/ 571499 w 1143000"/>
                  <a:gd name="connsiteY6" fmla="*/ 1143002 h 1143000"/>
                  <a:gd name="connsiteX7" fmla="*/ 167387 w 1143000"/>
                  <a:gd name="connsiteY7" fmla="*/ 975613 h 1143000"/>
                  <a:gd name="connsiteX8" fmla="*/ -1 w 1143000"/>
                  <a:gd name="connsiteY8" fmla="*/ 571501 h 1143000"/>
                  <a:gd name="connsiteX9" fmla="*/ 0 w 1143000"/>
                  <a:gd name="connsiteY9" fmla="*/ 571500 h 1143000"/>
                  <a:gd name="connsiteX0" fmla="*/ 1 w 1143001"/>
                  <a:gd name="connsiteY0" fmla="*/ 571499 h 1042965"/>
                  <a:gd name="connsiteX1" fmla="*/ 167390 w 1143001"/>
                  <a:gd name="connsiteY1" fmla="*/ 167388 h 1042965"/>
                  <a:gd name="connsiteX2" fmla="*/ 571502 w 1143001"/>
                  <a:gd name="connsiteY2" fmla="*/ 0 h 1042965"/>
                  <a:gd name="connsiteX3" fmla="*/ 975613 w 1143001"/>
                  <a:gd name="connsiteY3" fmla="*/ 167389 h 1042965"/>
                  <a:gd name="connsiteX4" fmla="*/ 1143001 w 1143001"/>
                  <a:gd name="connsiteY4" fmla="*/ 571501 h 1042965"/>
                  <a:gd name="connsiteX5" fmla="*/ 975612 w 1143001"/>
                  <a:gd name="connsiteY5" fmla="*/ 975613 h 1042965"/>
                  <a:gd name="connsiteX6" fmla="*/ 167388 w 1143001"/>
                  <a:gd name="connsiteY6" fmla="*/ 975612 h 1042965"/>
                  <a:gd name="connsiteX7" fmla="*/ 0 w 1143001"/>
                  <a:gd name="connsiteY7" fmla="*/ 571500 h 1042965"/>
                  <a:gd name="connsiteX8" fmla="*/ 1 w 1143001"/>
                  <a:gd name="connsiteY8" fmla="*/ 571499 h 1042965"/>
                  <a:gd name="connsiteX0" fmla="*/ 1 w 1143001"/>
                  <a:gd name="connsiteY0" fmla="*/ 571499 h 975613"/>
                  <a:gd name="connsiteX1" fmla="*/ 167390 w 1143001"/>
                  <a:gd name="connsiteY1" fmla="*/ 167388 h 975613"/>
                  <a:gd name="connsiteX2" fmla="*/ 571502 w 1143001"/>
                  <a:gd name="connsiteY2" fmla="*/ 0 h 975613"/>
                  <a:gd name="connsiteX3" fmla="*/ 975613 w 1143001"/>
                  <a:gd name="connsiteY3" fmla="*/ 167389 h 975613"/>
                  <a:gd name="connsiteX4" fmla="*/ 1143001 w 1143001"/>
                  <a:gd name="connsiteY4" fmla="*/ 571501 h 975613"/>
                  <a:gd name="connsiteX5" fmla="*/ 975612 w 1143001"/>
                  <a:gd name="connsiteY5" fmla="*/ 975613 h 975613"/>
                  <a:gd name="connsiteX6" fmla="*/ 167388 w 1143001"/>
                  <a:gd name="connsiteY6" fmla="*/ 975612 h 975613"/>
                  <a:gd name="connsiteX7" fmla="*/ 0 w 1143001"/>
                  <a:gd name="connsiteY7" fmla="*/ 571500 h 975613"/>
                  <a:gd name="connsiteX8" fmla="*/ 1 w 1143001"/>
                  <a:gd name="connsiteY8" fmla="*/ 571499 h 9756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43001" h="975613">
                    <a:moveTo>
                      <a:pt x="1" y="571499"/>
                    </a:moveTo>
                    <a:cubicBezTo>
                      <a:pt x="1" y="419928"/>
                      <a:pt x="60213" y="274564"/>
                      <a:pt x="167390" y="167388"/>
                    </a:cubicBezTo>
                    <a:cubicBezTo>
                      <a:pt x="274567" y="60211"/>
                      <a:pt x="419931" y="0"/>
                      <a:pt x="571502" y="0"/>
                    </a:cubicBezTo>
                    <a:cubicBezTo>
                      <a:pt x="723073" y="0"/>
                      <a:pt x="868437" y="60212"/>
                      <a:pt x="975613" y="167389"/>
                    </a:cubicBezTo>
                    <a:cubicBezTo>
                      <a:pt x="1082790" y="274566"/>
                      <a:pt x="1143001" y="419930"/>
                      <a:pt x="1143001" y="571501"/>
                    </a:cubicBezTo>
                    <a:cubicBezTo>
                      <a:pt x="1143001" y="723072"/>
                      <a:pt x="1138214" y="908261"/>
                      <a:pt x="975612" y="975613"/>
                    </a:cubicBezTo>
                    <a:lnTo>
                      <a:pt x="167388" y="975612"/>
                    </a:lnTo>
                    <a:cubicBezTo>
                      <a:pt x="60211" y="868435"/>
                      <a:pt x="0" y="723071"/>
                      <a:pt x="0" y="571500"/>
                    </a:cubicBezTo>
                    <a:lnTo>
                      <a:pt x="1" y="571499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9" name="Oval 28"/>
              <p:cNvSpPr/>
              <p:nvPr/>
            </p:nvSpPr>
            <p:spPr>
              <a:xfrm flipV="1">
                <a:off x="7391402" y="759714"/>
                <a:ext cx="914400" cy="9144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0" name="Oval 29"/>
              <p:cNvSpPr/>
              <p:nvPr/>
            </p:nvSpPr>
            <p:spPr>
              <a:xfrm flipV="1">
                <a:off x="5638802" y="607314"/>
                <a:ext cx="457200" cy="457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1" name="Oval 30"/>
              <p:cNvSpPr/>
              <p:nvPr/>
            </p:nvSpPr>
            <p:spPr>
              <a:xfrm flipV="1">
                <a:off x="7162802" y="150114"/>
                <a:ext cx="762000" cy="762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2" name="Oval 31"/>
              <p:cNvSpPr/>
              <p:nvPr/>
            </p:nvSpPr>
            <p:spPr>
              <a:xfrm flipV="1">
                <a:off x="6477002" y="772414"/>
                <a:ext cx="457200" cy="457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3" name="Oval 32"/>
              <p:cNvSpPr/>
              <p:nvPr/>
            </p:nvSpPr>
            <p:spPr>
              <a:xfrm flipV="1">
                <a:off x="6781802" y="1166114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4" name="Oval 33"/>
              <p:cNvSpPr/>
              <p:nvPr/>
            </p:nvSpPr>
            <p:spPr>
              <a:xfrm flipV="1">
                <a:off x="6743702" y="861314"/>
                <a:ext cx="431800" cy="4318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5" name="Oval 34"/>
              <p:cNvSpPr/>
              <p:nvPr/>
            </p:nvSpPr>
            <p:spPr>
              <a:xfrm flipV="1">
                <a:off x="7162802" y="1064514"/>
                <a:ext cx="762000" cy="762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6" name="Oval 35"/>
              <p:cNvSpPr/>
              <p:nvPr/>
            </p:nvSpPr>
            <p:spPr>
              <a:xfrm flipV="1">
                <a:off x="7810502" y="2080514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7" name="Oval 36"/>
              <p:cNvSpPr/>
              <p:nvPr/>
            </p:nvSpPr>
            <p:spPr>
              <a:xfrm flipV="1">
                <a:off x="7772402" y="1775714"/>
                <a:ext cx="431800" cy="4318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8" name="Oval 37"/>
              <p:cNvSpPr/>
              <p:nvPr/>
            </p:nvSpPr>
            <p:spPr>
              <a:xfrm flipV="1">
                <a:off x="8115302" y="1928114"/>
                <a:ext cx="203200" cy="203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9" name="Oval 38"/>
              <p:cNvSpPr/>
              <p:nvPr/>
            </p:nvSpPr>
            <p:spPr>
              <a:xfrm flipV="1">
                <a:off x="8420102" y="1623314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0" name="Oval 39"/>
              <p:cNvSpPr/>
              <p:nvPr/>
            </p:nvSpPr>
            <p:spPr>
              <a:xfrm flipV="1">
                <a:off x="6184902" y="1242314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1" name="Oval 40"/>
              <p:cNvSpPr/>
              <p:nvPr/>
            </p:nvSpPr>
            <p:spPr>
              <a:xfrm flipV="1">
                <a:off x="8305802" y="1394714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2" name="Oval 41"/>
              <p:cNvSpPr/>
              <p:nvPr/>
            </p:nvSpPr>
            <p:spPr>
              <a:xfrm flipV="1">
                <a:off x="6096002" y="1064514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3" name="Oval 42"/>
              <p:cNvSpPr/>
              <p:nvPr/>
            </p:nvSpPr>
            <p:spPr>
              <a:xfrm flipV="1">
                <a:off x="6248402" y="1216914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4" name="Oval 43"/>
              <p:cNvSpPr/>
              <p:nvPr/>
            </p:nvSpPr>
            <p:spPr>
              <a:xfrm flipV="1">
                <a:off x="6400802" y="1242314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5" name="Oval 44"/>
              <p:cNvSpPr/>
              <p:nvPr/>
            </p:nvSpPr>
            <p:spPr>
              <a:xfrm flipV="1">
                <a:off x="8153402" y="378714"/>
                <a:ext cx="533400" cy="533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</p:grpSp>
      <p:sp>
        <p:nvSpPr>
          <p:cNvPr id="46" name="Oval 45"/>
          <p:cNvSpPr/>
          <p:nvPr/>
        </p:nvSpPr>
        <p:spPr>
          <a:xfrm>
            <a:off x="8636000" y="658905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8788400" y="6589059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8940800" y="658905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3" name="wind.wav"/>
          </p:stSnd>
        </p:sndAc>
      </p:transition>
    </mc:Choice>
    <mc:Fallback>
      <p:transition spd="slow">
        <p:sndAc>
          <p:stSnd>
            <p:snd r:embed="rId1" name="wind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6C619-0FE6-4355-92E4-2F2289085479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6F869-662A-4429-99E5-77143A2F45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3" name="wind.wav"/>
          </p:stSnd>
        </p:sndAc>
      </p:transition>
    </mc:Choice>
    <mc:Fallback>
      <p:transition spd="slow">
        <p:sndAc>
          <p:stSnd>
            <p:snd r:embed="rId1" name="wind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6C619-0FE6-4355-92E4-2F2289085479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6F869-662A-4429-99E5-77143A2F45D9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>
            <a:off x="4592782" y="2133600"/>
            <a:ext cx="3865418" cy="4172197"/>
            <a:chOff x="0" y="0"/>
            <a:chExt cx="1600200" cy="17272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09600" y="990600"/>
            <a:ext cx="1179761" cy="1356814"/>
            <a:chOff x="266700" y="914400"/>
            <a:chExt cx="1179761" cy="1356814"/>
          </a:xfrm>
        </p:grpSpPr>
        <p:sp>
          <p:nvSpPr>
            <p:cNvPr id="23" name="Oval 22"/>
            <p:cNvSpPr/>
            <p:nvPr/>
          </p:nvSpPr>
          <p:spPr>
            <a:xfrm>
              <a:off x="555812" y="1380565"/>
              <a:ext cx="890649" cy="8906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 flipV="1">
              <a:off x="304800" y="121920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" name="Oval 26"/>
            <p:cNvSpPr/>
            <p:nvPr/>
          </p:nvSpPr>
          <p:spPr>
            <a:xfrm flipV="1">
              <a:off x="266700" y="914400"/>
              <a:ext cx="431800" cy="4318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" name="Oval 27"/>
            <p:cNvSpPr/>
            <p:nvPr/>
          </p:nvSpPr>
          <p:spPr>
            <a:xfrm flipV="1">
              <a:off x="609600" y="1066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4400" y="2590800"/>
            <a:ext cx="1905000" cy="1905000"/>
          </a:xfrm>
          <a:prstGeom prst="ellipse">
            <a:avLst/>
          </a:pr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1143000"/>
            <a:ext cx="7086600" cy="1472184"/>
          </a:xfrm>
        </p:spPr>
        <p:txBody>
          <a:bodyPr anchor="ctr" anchorCtr="0">
            <a:normAutofit/>
          </a:bodyPr>
          <a:lstStyle>
            <a:lvl1pPr algn="l">
              <a:defRPr sz="3600" b="0" cap="none" baseline="0"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3" name="wind.wav"/>
          </p:stSnd>
        </p:sndAc>
      </p:transition>
    </mc:Choice>
    <mc:Fallback>
      <p:transition spd="slow">
        <p:sndAc>
          <p:stSnd>
            <p:snd r:embed="rId1" name="wind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0953" y="1752600"/>
            <a:ext cx="3429000" cy="3886200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indent="-228600" algn="l" defTabSz="91440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2362200"/>
            <a:ext cx="3429000" cy="3886200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indent="-228600" algn="l" defTabSz="914400" rtl="0" eaLnBrk="1" latinLnBrk="0" hangingPunct="1">
              <a:buFont typeface="Wingdings" pitchFamily="2" charset="2"/>
              <a:buChar char="l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indent="-228600" algn="l" defTabSz="914400" rtl="0" eaLnBrk="1" latinLnBrk="0" hangingPunct="1">
              <a:buFont typeface="Arial" pitchFamily="34" charset="0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indent="-228600" algn="l" defTabSz="914400" rtl="0" eaLnBrk="1" latinLnBrk="0" hangingPunct="1">
              <a:buFont typeface="Wingdings" pitchFamily="2" charset="2"/>
              <a:buChar char="l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indent="-228600" algn="l" defTabSz="914400" rtl="0" eaLnBrk="1" latinLnBrk="0" hangingPunct="1">
              <a:buFont typeface="Arial" pitchFamily="34" charset="0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indent="-228600" algn="l" defTabSz="914400" rtl="0" eaLnBrk="1" latinLnBrk="0" hangingPunct="1">
              <a:buFont typeface="Wingdings" pitchFamily="2" charset="2"/>
              <a:buChar char="l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6C619-0FE6-4355-92E4-2F2289085479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6F869-662A-4429-99E5-77143A2F45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609600"/>
            <a:ext cx="66294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3" name="wind.wav"/>
          </p:stSnd>
        </p:sndAc>
      </p:transition>
    </mc:Choice>
    <mc:Fallback>
      <p:transition spd="slow">
        <p:sndAc>
          <p:stSnd>
            <p:snd r:embed="rId1" name="wind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6200000">
            <a:off x="-870003" y="3147219"/>
            <a:ext cx="3429000" cy="639762"/>
          </a:xfrm>
          <a:prstGeom prst="rect">
            <a:avLst/>
          </a:prstGeom>
          <a:noFill/>
        </p:spPr>
        <p:txBody>
          <a:bodyPr anchor="ctr" anchorCtr="0"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marL="0" indent="0" algn="ctr">
              <a:buNone/>
              <a:defRPr sz="1800" b="0">
                <a:effectLst/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6800" y="1755648"/>
            <a:ext cx="3200400" cy="34290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 rot="16200000">
            <a:off x="3259278" y="3756819"/>
            <a:ext cx="3429000" cy="639762"/>
          </a:xfrm>
          <a:prstGeom prst="rect">
            <a:avLst/>
          </a:prstGeom>
          <a:noFill/>
        </p:spPr>
        <p:txBody>
          <a:bodyPr anchor="ctr" anchorCtr="0"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marL="0" indent="0" algn="ctr">
              <a:buNone/>
              <a:defRPr sz="1800" b="0">
                <a:effectLst/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81600" y="2359152"/>
            <a:ext cx="3200400" cy="34290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6C619-0FE6-4355-92E4-2F2289085479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6F869-662A-4429-99E5-77143A2F45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3" name="wind.wav"/>
          </p:stSnd>
        </p:sndAc>
      </p:transition>
    </mc:Choice>
    <mc:Fallback>
      <p:transition spd="slow">
        <p:sndAc>
          <p:stSnd>
            <p:snd r:embed="rId1" name="wind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6C619-0FE6-4355-92E4-2F2289085479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6F869-662A-4429-99E5-77143A2F45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3" name="wind.wav"/>
          </p:stSnd>
        </p:sndAc>
      </p:transition>
    </mc:Choice>
    <mc:Fallback>
      <p:transition spd="slow">
        <p:sndAc>
          <p:stSnd>
            <p:snd r:embed="rId1" name="wind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6C619-0FE6-4355-92E4-2F2289085479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6F869-662A-4429-99E5-77143A2F45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3" name="wind.wav"/>
          </p:stSnd>
        </p:sndAc>
      </p:transition>
    </mc:Choice>
    <mc:Fallback>
      <p:transition spd="slow">
        <p:sndAc>
          <p:stSnd>
            <p:snd r:embed="rId1" name="wind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4048"/>
            <a:ext cx="2130552" cy="3044952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vert="horz" lIns="91440" tIns="45720" rIns="91440" bIns="45720" rtlCol="0" anchor="b">
            <a:noAutofit/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6C619-0FE6-4355-92E4-2F2289085479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6F869-662A-4429-99E5-77143A2F45D9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3" name="Group 22"/>
          <p:cNvGrpSpPr/>
          <p:nvPr/>
        </p:nvGrpSpPr>
        <p:grpSpPr>
          <a:xfrm>
            <a:off x="4695702" y="2133600"/>
            <a:ext cx="4448298" cy="4018808"/>
            <a:chOff x="4695702" y="2133600"/>
            <a:chExt cx="4448298" cy="4018808"/>
          </a:xfrm>
        </p:grpSpPr>
        <p:sp>
          <p:nvSpPr>
            <p:cNvPr id="10" name="Oval 9"/>
            <p:cNvSpPr/>
            <p:nvPr/>
          </p:nvSpPr>
          <p:spPr>
            <a:xfrm>
              <a:off x="4695702" y="5048003"/>
              <a:ext cx="1104405" cy="110440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Oval 10"/>
            <p:cNvSpPr/>
            <p:nvPr/>
          </p:nvSpPr>
          <p:spPr>
            <a:xfrm>
              <a:off x="7065818" y="4572000"/>
              <a:ext cx="858982" cy="858982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5339938" y="4894613"/>
              <a:ext cx="1043049" cy="10430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6693725" y="3048000"/>
              <a:ext cx="1840675" cy="184067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7916883" y="2133600"/>
              <a:ext cx="858982" cy="858982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Oval 14"/>
            <p:cNvSpPr/>
            <p:nvPr/>
          </p:nvSpPr>
          <p:spPr>
            <a:xfrm>
              <a:off x="7824849" y="2685803"/>
              <a:ext cx="1043049" cy="10430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8653153" y="2869870"/>
              <a:ext cx="490847" cy="490847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6552210" y="5120244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6781800" y="5562600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" name="Oval 20"/>
            <p:cNvSpPr/>
            <p:nvPr/>
          </p:nvSpPr>
          <p:spPr>
            <a:xfrm>
              <a:off x="6705600" y="5181600"/>
              <a:ext cx="306779" cy="30677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7073735" y="5120244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95600" y="927847"/>
            <a:ext cx="4114800" cy="4114800"/>
          </a:xfr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45720" tIns="9144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22860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11175" indent="-228600" algn="l" defTabSz="914400" rtl="0" eaLnBrk="1" latinLnBrk="0" hangingPunct="1">
              <a:spcBef>
                <a:spcPts val="1800"/>
              </a:spcBef>
              <a:buFont typeface="Arial" pitchFamily="34" charset="0"/>
              <a:buChar char="•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80645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89025" indent="-228600" algn="l" defTabSz="914400" rtl="0" eaLnBrk="1" latinLnBrk="0" hangingPunct="1">
              <a:spcBef>
                <a:spcPts val="1800"/>
              </a:spcBef>
              <a:buFont typeface="Arial" pitchFamily="34" charset="0"/>
              <a:buChar char="•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25" name="Oval 24"/>
          <p:cNvSpPr/>
          <p:nvPr/>
        </p:nvSpPr>
        <p:spPr>
          <a:xfrm>
            <a:off x="3886200" y="5638800"/>
            <a:ext cx="304800" cy="304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199" y="4645152"/>
            <a:ext cx="2514600" cy="1600200"/>
          </a:xfrm>
          <a:solidFill>
            <a:schemeClr val="tx2">
              <a:alpha val="20000"/>
            </a:schemeClr>
          </a:solidFill>
          <a:ln>
            <a:noFill/>
          </a:ln>
        </p:spPr>
        <p:txBody>
          <a:bodyPr vert="horz" lIns="0" tIns="45720" rIns="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1800"/>
              </a:spcBef>
              <a:buFont typeface="Wingdings" pitchFamily="2" charset="2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26" name="Oval 25"/>
          <p:cNvSpPr/>
          <p:nvPr/>
        </p:nvSpPr>
        <p:spPr>
          <a:xfrm>
            <a:off x="3319153" y="5147953"/>
            <a:ext cx="186047" cy="186047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3225024" y="5103129"/>
            <a:ext cx="186047" cy="186047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3" name="wind.wav"/>
          </p:stSnd>
        </p:sndAc>
      </p:transition>
    </mc:Choice>
    <mc:Fallback>
      <p:transition spd="slow">
        <p:sndAc>
          <p:stSnd>
            <p:snd r:embed="rId1" name="wind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6C619-0FE6-4355-92E4-2F2289085479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6F869-662A-4429-99E5-77143A2F45D9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2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14600" y="685800"/>
            <a:ext cx="4572000" cy="45720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3" name="wind.wav"/>
          </p:stSnd>
        </p:sndAc>
      </p:transition>
    </mc:Choice>
    <mc:Fallback>
      <p:transition spd="slow">
        <p:sndAc>
          <p:stSnd>
            <p:snd r:embed="rId1" name="wind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 Pictures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6C619-0FE6-4355-92E4-2F2289085479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6F869-662A-4429-99E5-77143A2F45D9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2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4" name="Picture Placeholder 2"/>
          <p:cNvSpPr>
            <a:spLocks noGrp="1"/>
          </p:cNvSpPr>
          <p:nvPr>
            <p:ph type="pic" idx="1"/>
          </p:nvPr>
        </p:nvSpPr>
        <p:spPr>
          <a:xfrm>
            <a:off x="5638800" y="838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25" name="Picture Placeholder 2"/>
          <p:cNvSpPr>
            <a:spLocks noGrp="1"/>
          </p:cNvSpPr>
          <p:nvPr>
            <p:ph type="pic" idx="13"/>
          </p:nvPr>
        </p:nvSpPr>
        <p:spPr>
          <a:xfrm>
            <a:off x="3810000" y="2362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3" name="wind.wav"/>
          </p:stSnd>
        </p:sndAc>
      </p:transition>
    </mc:Choice>
    <mc:Fallback>
      <p:transition spd="slow">
        <p:sndAc>
          <p:stSnd>
            <p:snd r:embed="rId1" name="wind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Pictures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6C619-0FE6-4355-92E4-2F2289085479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6F869-662A-4429-99E5-77143A2F45D9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3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2" name="Picture Placeholder 2"/>
          <p:cNvSpPr>
            <a:spLocks noGrp="1"/>
          </p:cNvSpPr>
          <p:nvPr>
            <p:ph type="pic" idx="1"/>
          </p:nvPr>
        </p:nvSpPr>
        <p:spPr>
          <a:xfrm>
            <a:off x="5715000" y="76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23" name="Picture Placeholder 2"/>
          <p:cNvSpPr>
            <a:spLocks noGrp="1"/>
          </p:cNvSpPr>
          <p:nvPr>
            <p:ph type="pic" idx="13"/>
          </p:nvPr>
        </p:nvSpPr>
        <p:spPr>
          <a:xfrm>
            <a:off x="3810000" y="2362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24" name="Picture Placeholder 2"/>
          <p:cNvSpPr>
            <a:spLocks noGrp="1"/>
          </p:cNvSpPr>
          <p:nvPr>
            <p:ph type="pic" idx="14"/>
          </p:nvPr>
        </p:nvSpPr>
        <p:spPr>
          <a:xfrm>
            <a:off x="2667000" y="3810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3" name="wind.wav"/>
          </p:stSnd>
        </p:sndAc>
      </p:transition>
    </mc:Choice>
    <mc:Fallback>
      <p:transition spd="slow">
        <p:sndAc>
          <p:stSnd>
            <p:snd r:embed="rId1" name="wind.wav"/>
          </p:stSnd>
        </p:sndAc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6C619-0FE6-4355-92E4-2F2289085479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6F869-662A-4429-99E5-77143A2F45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3" name="wind.wav"/>
          </p:stSnd>
        </p:sndAc>
      </p:transition>
    </mc:Choice>
    <mc:Fallback>
      <p:transition spd="slow">
        <p:sndAc>
          <p:stSnd>
            <p:snd r:embed="rId1" name="wind.wav"/>
          </p:stSnd>
        </p:sndAc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6C619-0FE6-4355-92E4-2F2289085479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6F869-662A-4429-99E5-77143A2F45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3" name="wind.wav"/>
          </p:stSnd>
        </p:sndAc>
      </p:transition>
    </mc:Choice>
    <mc:Fallback>
      <p:transition spd="slow">
        <p:sndAc>
          <p:stSnd>
            <p:snd r:embed="rId1" name="wind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audio" Target="../media/audio11.wav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audio" Target="../media/audio1.wav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7800" y="609600"/>
            <a:ext cx="6629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901952"/>
            <a:ext cx="6629400" cy="4224528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521824"/>
            <a:ext cx="2133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56C619-0FE6-4355-92E4-2F2289085479}" type="datetimeFigureOut">
              <a:rPr lang="cs-CZ" smtClean="0"/>
              <a:pPr/>
              <a:t>23.10.2012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1824"/>
            <a:ext cx="2895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521824"/>
            <a:ext cx="2133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86F869-662A-4429-99E5-77143A2F45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9" name="Oval 58"/>
          <p:cNvSpPr/>
          <p:nvPr/>
        </p:nvSpPr>
        <p:spPr>
          <a:xfrm>
            <a:off x="685800" y="152400"/>
            <a:ext cx="914400" cy="9144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381000" y="1206500"/>
            <a:ext cx="457200" cy="457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3" name="Oval 62"/>
          <p:cNvSpPr/>
          <p:nvPr/>
        </p:nvSpPr>
        <p:spPr>
          <a:xfrm>
            <a:off x="685800" y="914400"/>
            <a:ext cx="355600" cy="3556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4" name="Oval 63"/>
          <p:cNvSpPr/>
          <p:nvPr/>
        </p:nvSpPr>
        <p:spPr>
          <a:xfrm>
            <a:off x="647700" y="1143000"/>
            <a:ext cx="431800" cy="4318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457200" y="0"/>
            <a:ext cx="762000" cy="762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6" name="Oval 65"/>
          <p:cNvSpPr/>
          <p:nvPr/>
        </p:nvSpPr>
        <p:spPr>
          <a:xfrm>
            <a:off x="1714500" y="0"/>
            <a:ext cx="355600" cy="3556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676400" y="228600"/>
            <a:ext cx="431800" cy="4318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8" name="Oval 67"/>
          <p:cNvSpPr/>
          <p:nvPr/>
        </p:nvSpPr>
        <p:spPr>
          <a:xfrm>
            <a:off x="2019300" y="304800"/>
            <a:ext cx="203200" cy="203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9" name="Oval 68"/>
          <p:cNvSpPr/>
          <p:nvPr/>
        </p:nvSpPr>
        <p:spPr>
          <a:xfrm>
            <a:off x="1028700" y="1524000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88900" y="10668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1" name="Oval 70"/>
          <p:cNvSpPr/>
          <p:nvPr/>
        </p:nvSpPr>
        <p:spPr>
          <a:xfrm>
            <a:off x="914400" y="1752600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2" name="Oval 71"/>
          <p:cNvSpPr/>
          <p:nvPr/>
        </p:nvSpPr>
        <p:spPr>
          <a:xfrm>
            <a:off x="0" y="12446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3" name="Oval 72"/>
          <p:cNvSpPr/>
          <p:nvPr/>
        </p:nvSpPr>
        <p:spPr>
          <a:xfrm>
            <a:off x="152400" y="1092200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4" name="Oval 73"/>
          <p:cNvSpPr/>
          <p:nvPr/>
        </p:nvSpPr>
        <p:spPr>
          <a:xfrm>
            <a:off x="304800" y="10668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7" name="Oval 76"/>
          <p:cNvSpPr/>
          <p:nvPr/>
        </p:nvSpPr>
        <p:spPr>
          <a:xfrm rot="6197586" flipV="1">
            <a:off x="7932464" y="5568366"/>
            <a:ext cx="914400" cy="9144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0" name="Oval 79"/>
          <p:cNvSpPr/>
          <p:nvPr/>
        </p:nvSpPr>
        <p:spPr>
          <a:xfrm rot="6197586" flipV="1">
            <a:off x="8633992" y="4734233"/>
            <a:ext cx="457200" cy="457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1" name="Oval 80"/>
          <p:cNvSpPr/>
          <p:nvPr/>
        </p:nvSpPr>
        <p:spPr>
          <a:xfrm rot="6197586" flipV="1">
            <a:off x="8292676" y="4953384"/>
            <a:ext cx="355600" cy="3556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2" name="Oval 81"/>
          <p:cNvSpPr/>
          <p:nvPr/>
        </p:nvSpPr>
        <p:spPr>
          <a:xfrm rot="6197586" flipV="1">
            <a:off x="8514131" y="4976607"/>
            <a:ext cx="431800" cy="431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3" name="Oval 82"/>
          <p:cNvSpPr/>
          <p:nvPr/>
        </p:nvSpPr>
        <p:spPr>
          <a:xfrm rot="6197586" flipV="1">
            <a:off x="7856272" y="5295370"/>
            <a:ext cx="762000" cy="762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4" name="Oval 83"/>
          <p:cNvSpPr/>
          <p:nvPr/>
        </p:nvSpPr>
        <p:spPr>
          <a:xfrm rot="6197586" flipV="1">
            <a:off x="199818" y="5914818"/>
            <a:ext cx="216774" cy="216774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5" name="Oval 84"/>
          <p:cNvSpPr/>
          <p:nvPr/>
        </p:nvSpPr>
        <p:spPr>
          <a:xfrm rot="6197586" flipV="1">
            <a:off x="7387699" y="5767494"/>
            <a:ext cx="431800" cy="431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6" name="Oval 85"/>
          <p:cNvSpPr/>
          <p:nvPr/>
        </p:nvSpPr>
        <p:spPr>
          <a:xfrm rot="6197586" flipV="1">
            <a:off x="7412357" y="6095509"/>
            <a:ext cx="203200" cy="203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7" name="Oval 86"/>
          <p:cNvSpPr/>
          <p:nvPr/>
        </p:nvSpPr>
        <p:spPr>
          <a:xfrm rot="6197586" flipV="1">
            <a:off x="7638907" y="6462226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8" name="Oval 87"/>
          <p:cNvSpPr/>
          <p:nvPr/>
        </p:nvSpPr>
        <p:spPr>
          <a:xfrm rot="6197586" flipV="1">
            <a:off x="8607584" y="43843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9" name="Oval 88"/>
          <p:cNvSpPr/>
          <p:nvPr/>
        </p:nvSpPr>
        <p:spPr>
          <a:xfrm rot="6197586" flipV="1">
            <a:off x="7887663" y="6403551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0" name="Oval 89"/>
          <p:cNvSpPr/>
          <p:nvPr/>
        </p:nvSpPr>
        <p:spPr>
          <a:xfrm rot="6197586" flipV="1">
            <a:off x="8801061" y="4338664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1" name="Oval 90"/>
          <p:cNvSpPr/>
          <p:nvPr/>
        </p:nvSpPr>
        <p:spPr>
          <a:xfrm rot="6197586" flipV="1">
            <a:off x="8617702" y="445193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2" name="Oval 91"/>
          <p:cNvSpPr/>
          <p:nvPr/>
        </p:nvSpPr>
        <p:spPr>
          <a:xfrm rot="6197586" flipV="1">
            <a:off x="8557941" y="4594415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5" name="Oval 94"/>
          <p:cNvSpPr/>
          <p:nvPr/>
        </p:nvSpPr>
        <p:spPr>
          <a:xfrm rot="6197586" flipV="1">
            <a:off x="243115" y="6241508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6" name="Oval 95"/>
          <p:cNvSpPr/>
          <p:nvPr/>
        </p:nvSpPr>
        <p:spPr>
          <a:xfrm rot="6197586" flipV="1">
            <a:off x="436592" y="6195872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7" name="Oval 96"/>
          <p:cNvSpPr/>
          <p:nvPr/>
        </p:nvSpPr>
        <p:spPr>
          <a:xfrm rot="6197586" flipV="1">
            <a:off x="253233" y="6309147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8" name="Oval 97"/>
          <p:cNvSpPr/>
          <p:nvPr/>
        </p:nvSpPr>
        <p:spPr>
          <a:xfrm rot="6197586" flipV="1">
            <a:off x="193472" y="6451623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</p:sldLayoutIdLst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16" name="wind.wav"/>
          </p:stSnd>
        </p:sndAc>
      </p:transition>
    </mc:Choice>
    <mc:Fallback>
      <p:transition spd="slow">
        <p:sndAc>
          <p:stSnd>
            <p:snd r:embed="rId15" name="wind.wav"/>
          </p:stSnd>
        </p:sndAc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000" kern="1200" spc="200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1800"/>
        </a:spcBef>
        <a:buFont typeface="Wingdings" pitchFamily="2" charset="2"/>
        <a:buChar char="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1pPr>
      <a:lvl2pPr marL="514350" indent="-228600" algn="l" defTabSz="914400" rtl="0" eaLnBrk="1" latinLnBrk="0" hangingPunct="1">
        <a:spcBef>
          <a:spcPts val="1000"/>
        </a:spcBef>
        <a:buFont typeface="Arial" pitchFamily="34" charset="0"/>
        <a:buChar char="•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2pPr>
      <a:lvl3pPr marL="806450" indent="-228600" algn="l" defTabSz="914400" rtl="0" eaLnBrk="1" latinLnBrk="0" hangingPunct="1">
        <a:spcBef>
          <a:spcPts val="1000"/>
        </a:spcBef>
        <a:buFont typeface="Wingdings" pitchFamily="2" charset="2"/>
        <a:buChar char="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3pPr>
      <a:lvl4pPr marL="1089025" indent="-228600" algn="l" defTabSz="914400" rtl="0" eaLnBrk="1" latinLnBrk="0" hangingPunct="1">
        <a:spcBef>
          <a:spcPts val="1000"/>
        </a:spcBef>
        <a:buFont typeface="Arial" pitchFamily="34" charset="0"/>
        <a:buChar char="•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ts val="1000"/>
        </a:spcBef>
        <a:buFont typeface="Wingdings" pitchFamily="2" charset="2"/>
        <a:buChar char="l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13" Type="http://schemas.openxmlformats.org/officeDocument/2006/relationships/audio" Target="../media/audio11.wav"/><Relationship Id="rId3" Type="http://schemas.openxmlformats.org/officeDocument/2006/relationships/audio" Target="../media/audio2.wav"/><Relationship Id="rId7" Type="http://schemas.openxmlformats.org/officeDocument/2006/relationships/diagramLayout" Target="../diagrams/layout1.xml"/><Relationship Id="rId12" Type="http://schemas.microsoft.com/office/2007/relationships/hdphoto" Target="../media/hdphoto1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.xml"/><Relationship Id="rId11" Type="http://schemas.openxmlformats.org/officeDocument/2006/relationships/image" Target="../media/image3.jpeg"/><Relationship Id="rId5" Type="http://schemas.openxmlformats.org/officeDocument/2006/relationships/audio" Target="../media/audio4.wav"/><Relationship Id="rId10" Type="http://schemas.microsoft.com/office/2007/relationships/diagramDrawing" Target="../diagrams/drawing1.xml"/><Relationship Id="rId4" Type="http://schemas.openxmlformats.org/officeDocument/2006/relationships/audio" Target="../media/audio3.wav"/><Relationship Id="rId9" Type="http://schemas.openxmlformats.org/officeDocument/2006/relationships/diagramColors" Target="../diagrams/colors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wmf"/><Relationship Id="rId5" Type="http://schemas.openxmlformats.org/officeDocument/2006/relationships/image" Target="../media/image4.jpeg"/><Relationship Id="rId4" Type="http://schemas.openxmlformats.org/officeDocument/2006/relationships/audio" Target="../media/audio5.wav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audio11.wav"/><Relationship Id="rId3" Type="http://schemas.openxmlformats.org/officeDocument/2006/relationships/audio" Target="../media/audio2.wav"/><Relationship Id="rId7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audio" Target="../media/audio7.wav"/><Relationship Id="rId4" Type="http://schemas.openxmlformats.org/officeDocument/2006/relationships/audio" Target="../media/audio6.wav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audio11.wav"/><Relationship Id="rId3" Type="http://schemas.openxmlformats.org/officeDocument/2006/relationships/audio" Target="../media/audio2.wav"/><Relationship Id="rId7" Type="http://schemas.openxmlformats.org/officeDocument/2006/relationships/image" Target="../media/image9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wmf"/><Relationship Id="rId5" Type="http://schemas.openxmlformats.org/officeDocument/2006/relationships/audio" Target="../media/audio6.wav"/><Relationship Id="rId4" Type="http://schemas.openxmlformats.org/officeDocument/2006/relationships/audio" Target="../media/audio3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2348880"/>
            <a:ext cx="7086600" cy="147002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PLYNY -</a:t>
            </a:r>
            <a:br>
              <a:rPr lang="cs-CZ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</a:br>
            <a:r>
              <a:rPr lang="cs-CZ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VODÍK</a:t>
            </a:r>
            <a:endParaRPr lang="cs-CZ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635896" y="116632"/>
            <a:ext cx="4896544" cy="2016224"/>
          </a:xfrm>
        </p:spPr>
        <p:txBody>
          <a:bodyPr>
            <a:normAutofit fontScale="25000" lnSpcReduction="20000"/>
          </a:bodyPr>
          <a:lstStyle/>
          <a:p>
            <a:endParaRPr lang="cs-CZ" dirty="0">
              <a:solidFill>
                <a:schemeClr val="bg1"/>
              </a:solidFill>
            </a:endParaRPr>
          </a:p>
          <a:p>
            <a:r>
              <a:rPr lang="cs-CZ" sz="5600" dirty="0">
                <a:solidFill>
                  <a:srgbClr val="FFFF00"/>
                </a:solidFill>
              </a:rPr>
              <a:t>CZ.1.07/1.1.05/04.0031</a:t>
            </a:r>
          </a:p>
          <a:p>
            <a:r>
              <a:rPr lang="cs-CZ" sz="5600" dirty="0">
                <a:solidFill>
                  <a:srgbClr val="FFFF00"/>
                </a:solidFill>
              </a:rPr>
              <a:t>Rozvoj interaktivních způsobů výuky ve škole</a:t>
            </a:r>
          </a:p>
          <a:p>
            <a:r>
              <a:rPr lang="cs-CZ" sz="5600" dirty="0">
                <a:solidFill>
                  <a:srgbClr val="FFFF00"/>
                </a:solidFill>
              </a:rPr>
              <a:t>Základní škola a Mateřská škola, Chvalkovice, okres Náchod</a:t>
            </a:r>
          </a:p>
          <a:p>
            <a:r>
              <a:rPr lang="cs-CZ" sz="5600" dirty="0">
                <a:solidFill>
                  <a:srgbClr val="FFFF00"/>
                </a:solidFill>
              </a:rPr>
              <a:t>Mgr. Markéta Ulrychová</a:t>
            </a:r>
            <a:r>
              <a:rPr lang="cs-CZ" sz="4400" dirty="0">
                <a:solidFill>
                  <a:schemeClr val="bg1"/>
                </a:solidFill>
              </a:rPr>
              <a:t/>
            </a:r>
            <a:br>
              <a:rPr lang="cs-CZ" sz="4400" dirty="0">
                <a:solidFill>
                  <a:schemeClr val="bg1"/>
                </a:solidFill>
              </a:rPr>
            </a:br>
            <a:endParaRPr lang="cs-CZ" sz="4400" dirty="0">
              <a:solidFill>
                <a:schemeClr val="bg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437112"/>
            <a:ext cx="7128792" cy="2087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175413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4" name="wind.wav"/>
          </p:stSnd>
        </p:sndAc>
      </p:transition>
    </mc:Choice>
    <mc:Fallback>
      <p:transition spd="slow">
        <p:sndAc>
          <p:stSnd>
            <p:snd r:embed="rId2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dirty="0" smtClean="0"/>
              <a:t>VODÍK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03648" y="1901952"/>
            <a:ext cx="6673552" cy="4119336"/>
          </a:xfrm>
        </p:spPr>
        <p:txBody>
          <a:bodyPr/>
          <a:lstStyle/>
          <a:p>
            <a:r>
              <a:rPr lang="cs-CZ" dirty="0" smtClean="0"/>
              <a:t>Nejrozšířenější prvek ve vesmíru</a:t>
            </a:r>
          </a:p>
          <a:p>
            <a:r>
              <a:rPr lang="cs-CZ" dirty="0" smtClean="0"/>
              <a:t>Na Zemi je 3tí nejrozšířenější (O, Si, H)</a:t>
            </a:r>
          </a:p>
          <a:p>
            <a:r>
              <a:rPr lang="cs-CZ" dirty="0" smtClean="0"/>
              <a:t>V PSP je na 1. místě: atom má 1 e</a:t>
            </a:r>
            <a:r>
              <a:rPr lang="cs-CZ" baseline="30000" dirty="0" smtClean="0"/>
              <a:t>¯ </a:t>
            </a:r>
            <a:r>
              <a:rPr lang="cs-CZ" dirty="0" smtClean="0"/>
              <a:t>a 1 p </a:t>
            </a:r>
            <a:r>
              <a:rPr lang="cs-CZ" sz="2000" baseline="30000" dirty="0" smtClean="0"/>
              <a:t>+</a:t>
            </a:r>
          </a:p>
          <a:p>
            <a:r>
              <a:rPr lang="cs-CZ" sz="2000" dirty="0" smtClean="0"/>
              <a:t>Tvoří 3 izotopy (atomy lišící se počtem neutronů):</a:t>
            </a:r>
          </a:p>
          <a:p>
            <a:pPr marL="0" indent="0">
              <a:buNone/>
            </a:pPr>
            <a:endParaRPr lang="cs-CZ" sz="2000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753566321"/>
              </p:ext>
            </p:extLst>
          </p:nvPr>
        </p:nvGraphicFramePr>
        <p:xfrm>
          <a:off x="4427984" y="4725144"/>
          <a:ext cx="2736304" cy="1512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2050" name="Picture 2" descr="C:\Users\ucitel\AppData\Local\Microsoft\Windows\Temporary Internet Files\Content.IE5\0B9A1V6S\MP900433117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3600" y="188640"/>
            <a:ext cx="3200400" cy="2142744"/>
          </a:xfrm>
          <a:prstGeom prst="flowChartPreparation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5925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13" name="wind.wav"/>
          </p:stSnd>
        </p:sndAc>
      </p:transition>
    </mc:Choice>
    <mc:Fallback>
      <p:transition spd="slow">
        <p:sndAc>
          <p:stSnd>
            <p:snd r:embed="rId2" name="wi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0CAFC04-892B-47A6-9147-8DFD16D543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graphicEl>
                                              <a:dgm id="{F0CAFC04-892B-47A6-9147-8DFD16D543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graphicEl>
                                              <a:dgm id="{F0CAFC04-892B-47A6-9147-8DFD16D543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5DD111F-27E8-4131-9727-446593FA0E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graphicEl>
                                              <a:dgm id="{75DD111F-27E8-4131-9727-446593FA0E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>
                                            <p:graphicEl>
                                              <a:dgm id="{75DD111F-27E8-4131-9727-446593FA0E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6C146A2-AA0B-42C0-B6FB-09475E2C43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>
                                            <p:graphicEl>
                                              <a:dgm id="{E6C146A2-AA0B-42C0-B6FB-09475E2C43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">
                                            <p:graphicEl>
                                              <a:dgm id="{E6C146A2-AA0B-42C0-B6FB-09475E2C43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80E7259-B740-47FE-AA92-BF33EDA137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">
                                            <p:graphicEl>
                                              <a:dgm id="{B80E7259-B740-47FE-AA92-BF33EDA137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">
                                            <p:graphicEl>
                                              <a:dgm id="{B80E7259-B740-47FE-AA92-BF33EDA137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12ADD74-9410-44CC-821C-63C5847556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graphicEl>
                                              <a:dgm id="{512ADD74-9410-44CC-821C-63C5847556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graphicEl>
                                              <a:dgm id="{512ADD74-9410-44CC-821C-63C5847556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B742099-F16F-480B-AE84-C4591E87E4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>
                                            <p:graphicEl>
                                              <a:dgm id="{7B742099-F16F-480B-AE84-C4591E87E4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>
                                            <p:graphicEl>
                                              <a:dgm id="{7B742099-F16F-480B-AE84-C4591E87E4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B4D5BE2-654D-4E5E-A0FE-0FC533366C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">
                                            <p:graphicEl>
                                              <a:dgm id="{EB4D5BE2-654D-4E5E-A0FE-0FC533366C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">
                                            <p:graphicEl>
                                              <a:dgm id="{EB4D5BE2-654D-4E5E-A0FE-0FC533366C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  <p:bldGraphic spid="4" grpId="0">
        <p:bldSub>
          <a:bldDgm bld="one"/>
        </p:bldSub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400" dirty="0" smtClean="0"/>
              <a:t>Vlastnosti vodíku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Bezbarvý plyn</a:t>
            </a:r>
          </a:p>
          <a:p>
            <a:r>
              <a:rPr lang="cs-CZ" dirty="0" smtClean="0"/>
              <a:t>Bez chuti a zápachu</a:t>
            </a:r>
          </a:p>
          <a:p>
            <a:r>
              <a:rPr lang="cs-CZ" dirty="0" smtClean="0"/>
              <a:t>Lehčí než vzduch (má menší hustotu)</a:t>
            </a:r>
          </a:p>
          <a:p>
            <a:r>
              <a:rPr lang="cs-CZ" dirty="0" smtClean="0"/>
              <a:t>Velmi reaktivní</a:t>
            </a:r>
          </a:p>
          <a:p>
            <a:r>
              <a:rPr lang="cs-CZ" dirty="0" smtClean="0"/>
              <a:t>Ve směsi se vzduchem exploduje</a:t>
            </a:r>
          </a:p>
          <a:p>
            <a:r>
              <a:rPr lang="cs-CZ" dirty="0" smtClean="0"/>
              <a:t>Tvoří  dvouatomové molekuly H</a:t>
            </a:r>
            <a:r>
              <a:rPr lang="cs-CZ" sz="1300" dirty="0" smtClean="0"/>
              <a:t>2</a:t>
            </a:r>
          </a:p>
          <a:p>
            <a:r>
              <a:rPr lang="cs-CZ" dirty="0" smtClean="0"/>
              <a:t>Při reakci s kyslíkem vzniká voda:                        </a:t>
            </a:r>
            <a:r>
              <a:rPr lang="cs-CZ" sz="2400" dirty="0" smtClean="0"/>
              <a:t>2 H</a:t>
            </a:r>
            <a:r>
              <a:rPr lang="cs-CZ" sz="1600" baseline="-25000" dirty="0" smtClean="0"/>
              <a:t>2</a:t>
            </a:r>
            <a:r>
              <a:rPr lang="cs-CZ" sz="2400" dirty="0" smtClean="0"/>
              <a:t> + O</a:t>
            </a:r>
            <a:r>
              <a:rPr lang="cs-CZ" sz="1600" baseline="-25000" dirty="0" smtClean="0"/>
              <a:t>2</a:t>
            </a:r>
            <a:r>
              <a:rPr lang="cs-CZ" sz="1600" dirty="0" smtClean="0"/>
              <a:t> </a:t>
            </a:r>
            <a:r>
              <a:rPr lang="cs-CZ" sz="2400" dirty="0" smtClean="0">
                <a:latin typeface="Calibri"/>
                <a:cs typeface="Calibri"/>
              </a:rPr>
              <a:t>→ 2 H</a:t>
            </a:r>
            <a:r>
              <a:rPr lang="cs-CZ" sz="1900" baseline="-25000" dirty="0" smtClean="0">
                <a:latin typeface="Calibri"/>
                <a:cs typeface="Calibri"/>
              </a:rPr>
              <a:t>2</a:t>
            </a:r>
            <a:r>
              <a:rPr lang="cs-CZ" sz="2400" dirty="0" smtClean="0">
                <a:latin typeface="Calibri"/>
                <a:cs typeface="Calibri"/>
              </a:rPr>
              <a:t>O + teplo ( 3000 °C)</a:t>
            </a:r>
            <a:endParaRPr lang="cs-CZ" sz="2400" dirty="0"/>
          </a:p>
        </p:txBody>
      </p:sp>
      <p:pic>
        <p:nvPicPr>
          <p:cNvPr id="3074" name="Picture 2" descr="C:\Users\ucitel\AppData\Local\Microsoft\Windows\Temporary Internet Files\Content.IE5\0B9A1V6S\MC90043878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8185" y="1916832"/>
            <a:ext cx="2455377" cy="2582795"/>
          </a:xfrm>
          <a:prstGeom prst="irregularSeal2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citel\AppData\Local\Microsoft\Windows\Temporary Internet Files\Content.IE5\R6CFCQOJ\MC90033437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427542"/>
            <a:ext cx="1158311" cy="1484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96669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7" name="wind.wav"/>
          </p:stSnd>
        </p:sndAc>
      </p:transition>
    </mc:Choice>
    <mc:Fallback>
      <p:transition spd="slow">
        <p:sndAc>
          <p:stSnd>
            <p:snd r:embed="rId2" name="wi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dirty="0" smtClean="0"/>
              <a:t>Výroba vodíku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535297" y="2051199"/>
            <a:ext cx="6629400" cy="4224528"/>
          </a:xfrm>
        </p:spPr>
        <p:txBody>
          <a:bodyPr>
            <a:normAutofit/>
          </a:bodyPr>
          <a:lstStyle/>
          <a:p>
            <a:r>
              <a:rPr lang="cs-CZ" sz="2000" dirty="0" smtClean="0"/>
              <a:t>1) </a:t>
            </a:r>
            <a:r>
              <a:rPr lang="cs-CZ" sz="2800" dirty="0" smtClean="0"/>
              <a:t>elektrolýzou vody:                          </a:t>
            </a:r>
            <a:r>
              <a:rPr lang="cs-CZ" sz="2000" dirty="0" smtClean="0"/>
              <a:t>voda + elektrická energie </a:t>
            </a:r>
            <a:r>
              <a:rPr lang="cs-CZ" sz="2000" dirty="0" smtClean="0">
                <a:latin typeface="Calibri"/>
                <a:cs typeface="Calibri"/>
              </a:rPr>
              <a:t>→ 2 H</a:t>
            </a:r>
            <a:r>
              <a:rPr lang="cs-CZ" sz="1400" baseline="-25000" dirty="0" smtClean="0">
                <a:latin typeface="Calibri"/>
                <a:cs typeface="Calibri"/>
              </a:rPr>
              <a:t>2</a:t>
            </a:r>
            <a:r>
              <a:rPr lang="cs-CZ" sz="2000" dirty="0" smtClean="0">
                <a:latin typeface="Calibri"/>
                <a:cs typeface="Calibri"/>
              </a:rPr>
              <a:t> + O</a:t>
            </a:r>
            <a:r>
              <a:rPr lang="cs-CZ" sz="1400" baseline="-25000" dirty="0" smtClean="0">
                <a:latin typeface="Calibri"/>
                <a:cs typeface="Calibri"/>
              </a:rPr>
              <a:t>2</a:t>
            </a:r>
          </a:p>
          <a:p>
            <a:r>
              <a:rPr lang="cs-CZ" sz="2400" dirty="0" smtClean="0">
                <a:latin typeface="Calibri"/>
                <a:cs typeface="Calibri"/>
              </a:rPr>
              <a:t>2) </a:t>
            </a:r>
            <a:r>
              <a:rPr lang="cs-CZ" sz="3200" dirty="0" smtClean="0">
                <a:latin typeface="Calibri"/>
                <a:cs typeface="Calibri"/>
              </a:rPr>
              <a:t>ze zemního plynu</a:t>
            </a:r>
            <a:endParaRPr lang="cs-CZ" sz="3200" dirty="0"/>
          </a:p>
        </p:txBody>
      </p:sp>
      <p:pic>
        <p:nvPicPr>
          <p:cNvPr id="4098" name="Picture 2" descr="C:\Users\ucitel\AppData\Local\Microsoft\Windows\Temporary Internet Files\Content.IE5\J7J29KB5\MP900399620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20271" y="1696726"/>
            <a:ext cx="1931315" cy="1545053"/>
          </a:xfrm>
          <a:prstGeom prst="doubleWave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1644410" y="4066717"/>
            <a:ext cx="2505430" cy="2698922"/>
          </a:xfrm>
          <a:prstGeom prst="roundRect">
            <a:avLst/>
          </a:prstGeom>
        </p:spPr>
      </p:pic>
      <p:sp>
        <p:nvSpPr>
          <p:cNvPr id="5" name="Oválný popisek 4"/>
          <p:cNvSpPr/>
          <p:nvPr/>
        </p:nvSpPr>
        <p:spPr>
          <a:xfrm>
            <a:off x="4572000" y="4163462"/>
            <a:ext cx="1944216" cy="1569793"/>
          </a:xfrm>
          <a:prstGeom prst="wedgeEllipseCallout">
            <a:avLst>
              <a:gd name="adj1" fmla="val -83531"/>
              <a:gd name="adj2" fmla="val 38053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Nalijte mi vědomosti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1268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8" name="wind.wav"/>
          </p:stSnd>
        </p:sndAc>
      </p:transition>
    </mc:Choice>
    <mc:Fallback>
      <p:transition spd="slow">
        <p:sndAc>
          <p:stSnd>
            <p:snd r:embed="rId2" name="wi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600" dirty="0" smtClean="0"/>
              <a:t>Použití vodíku</a:t>
            </a:r>
            <a:endParaRPr lang="cs-CZ" sz="6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1) k výrobě pevných tuků z rostlinných olejů</a:t>
            </a:r>
          </a:p>
          <a:p>
            <a:r>
              <a:rPr lang="cs-CZ" dirty="0" smtClean="0"/>
              <a:t>2) palivo raketových motorů</a:t>
            </a:r>
          </a:p>
          <a:p>
            <a:r>
              <a:rPr lang="cs-CZ" dirty="0" smtClean="0"/>
              <a:t>3) Palivo budoucnosti (auta)</a:t>
            </a:r>
          </a:p>
          <a:p>
            <a:r>
              <a:rPr lang="cs-CZ" dirty="0" smtClean="0"/>
              <a:t>4) k řezání a svařování kovů (autogen)</a:t>
            </a:r>
          </a:p>
          <a:p>
            <a:r>
              <a:rPr lang="cs-CZ" dirty="0" smtClean="0"/>
              <a:t>5) plní se jím meteorologické balóny</a:t>
            </a:r>
          </a:p>
          <a:p>
            <a:r>
              <a:rPr lang="cs-CZ" dirty="0" smtClean="0"/>
              <a:t>!!!!!!Zneužití :  vodíková bomba</a:t>
            </a:r>
            <a:endParaRPr lang="cs-CZ" dirty="0"/>
          </a:p>
        </p:txBody>
      </p:sp>
      <p:pic>
        <p:nvPicPr>
          <p:cNvPr id="5122" name="Picture 2" descr="C:\Users\ucitel\AppData\Local\Microsoft\Windows\Temporary Internet Files\Content.IE5\J7J29KB5\MC90029081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9" y="2420888"/>
            <a:ext cx="2105962" cy="1664928"/>
          </a:xfrm>
          <a:prstGeom prst="flowChartMerge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ucitel\AppData\Local\Microsoft\Windows\Temporary Internet Files\Content.IE5\0B9A1V6S\MC90031152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941168"/>
            <a:ext cx="1751076" cy="1824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85106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8" name="wind.wav"/>
          </p:stSnd>
        </p:sndAc>
      </p:transition>
    </mc:Choice>
    <mc:Fallback>
      <p:transition spd="slow">
        <p:sndAc>
          <p:stSnd>
            <p:snd r:embed="rId2" name="wi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dirty="0" smtClean="0"/>
              <a:t>CITACE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31640" y="1988840"/>
            <a:ext cx="6629400" cy="4224528"/>
          </a:xfrm>
        </p:spPr>
        <p:txBody>
          <a:bodyPr/>
          <a:lstStyle/>
          <a:p>
            <a:r>
              <a:rPr lang="cs-CZ" dirty="0" smtClean="0"/>
              <a:t>Použity obrázky z vlastní galerie</a:t>
            </a:r>
          </a:p>
          <a:p>
            <a:r>
              <a:rPr lang="cs-CZ" dirty="0" smtClean="0"/>
              <a:t>Použity obrázky z otevřené galerie </a:t>
            </a:r>
            <a:r>
              <a:rPr lang="cs-CZ" dirty="0" smtClean="0"/>
              <a:t>www.office.</a:t>
            </a:r>
            <a:r>
              <a:rPr lang="cs-CZ" dirty="0" err="1" smtClean="0"/>
              <a:t>microsoft</a:t>
            </a:r>
            <a:r>
              <a:rPr lang="cs-CZ" dirty="0" smtClean="0"/>
              <a:t>. </a:t>
            </a:r>
            <a:r>
              <a:rPr lang="cs-CZ" dirty="0" err="1" smtClean="0"/>
              <a:t>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74340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3" name="wind.wav"/>
          </p:stSnd>
        </p:sndAc>
      </p:transition>
    </mc:Choice>
    <mc:Fallback>
      <p:transition spd="slow">
        <p:sndAc>
          <p:stSnd>
            <p:snd r:embed="rId2" name="win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">
  <a:themeElements>
    <a:clrScheme name="Bubbles">
      <a:dk1>
        <a:srgbClr val="0C002C"/>
      </a:dk1>
      <a:lt1>
        <a:srgbClr val="FFFFFF"/>
      </a:lt1>
      <a:dk2>
        <a:srgbClr val="236626"/>
      </a:dk2>
      <a:lt2>
        <a:srgbClr val="D7C8FE"/>
      </a:lt2>
      <a:accent1>
        <a:srgbClr val="4203E7"/>
      </a:accent1>
      <a:accent2>
        <a:srgbClr val="842F73"/>
      </a:accent2>
      <a:accent3>
        <a:srgbClr val="7532A8"/>
      </a:accent3>
      <a:accent4>
        <a:srgbClr val="F7A107"/>
      </a:accent4>
      <a:accent5>
        <a:srgbClr val="C86DCF"/>
      </a:accent5>
      <a:accent6>
        <a:srgbClr val="E6B500"/>
      </a:accent6>
      <a:hlink>
        <a:srgbClr val="FFDE66"/>
      </a:hlink>
      <a:folHlink>
        <a:srgbClr val="D490C5"/>
      </a:folHlink>
    </a:clrScheme>
    <a:fontScheme name="Bubbles">
      <a:majorFont>
        <a:latin typeface="Impact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mic Sans M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Bubb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85000"/>
                <a:satMod val="150000"/>
              </a:schemeClr>
            </a:gs>
            <a:gs pos="35000">
              <a:schemeClr val="phClr">
                <a:tint val="70000"/>
                <a:shade val="90000"/>
                <a:alpha val="85000"/>
                <a:satMod val="200000"/>
              </a:schemeClr>
            </a:gs>
            <a:gs pos="100000">
              <a:schemeClr val="phClr">
                <a:tint val="90000"/>
                <a:shade val="100000"/>
                <a:alpha val="85000"/>
                <a:satMod val="250000"/>
              </a:schemeClr>
            </a:gs>
          </a:gsLst>
          <a:lin ang="0" scaled="1"/>
        </a:gradFill>
        <a:gradFill rotWithShape="1">
          <a:gsLst>
            <a:gs pos="0">
              <a:schemeClr val="phClr">
                <a:shade val="40000"/>
                <a:satMod val="115000"/>
              </a:schemeClr>
            </a:gs>
            <a:gs pos="80000">
              <a:schemeClr val="phClr">
                <a:shade val="90000"/>
                <a:satMod val="130000"/>
              </a:schemeClr>
            </a:gs>
            <a:gs pos="100000">
              <a:schemeClr val="phClr">
                <a:shade val="100000"/>
                <a:satMod val="150000"/>
              </a:schemeClr>
            </a:gs>
          </a:gsLst>
          <a:lin ang="7800000" scaled="0"/>
        </a:gradFill>
      </a:fillStyleLst>
      <a:lnStyleLst>
        <a:ln w="254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4450" cap="flat" cmpd="sng" algn="ctr">
          <a:solidFill>
            <a:schemeClr val="phClr">
              <a:alpha val="80000"/>
              <a:satMod val="110000"/>
            </a:schemeClr>
          </a:solidFill>
          <a:prstDash val="solid"/>
        </a:ln>
        <a:ln w="63500" cap="flat" cmpd="sng" algn="ctr">
          <a:solidFill>
            <a:schemeClr val="phClr">
              <a:alpha val="80000"/>
              <a:satMod val="115000"/>
            </a:schemeClr>
          </a:solidFill>
          <a:prstDash val="solid"/>
        </a:ln>
      </a:lnStyleLst>
      <a:effectStyleLst>
        <a:effectStyle>
          <a:effectLst>
            <a:innerShdw blurRad="50800" dist="25400" dir="13500000">
              <a:srgbClr val="FFFFFF">
                <a:alpha val="75000"/>
              </a:srgbClr>
            </a:innerShdw>
          </a:effectLst>
        </a:effectStyle>
        <a:effectStyle>
          <a:effectLst>
            <a:innerShdw blurRad="76200" dist="25400" dir="13500000">
              <a:srgbClr val="FFFFFF">
                <a:alpha val="75000"/>
              </a:srgbClr>
            </a:innerShdw>
            <a:reflection blurRad="63500" stA="35000" endPos="35000" dist="12700" dir="5400000" sy="-100000" rotWithShape="0"/>
          </a:effectLst>
        </a:effectStyle>
        <a:effectStyle>
          <a:effectLst>
            <a:reflection blurRad="63500" stA="35000" endPos="35000" dist="12700" dir="5400000" sy="-100000" rotWithShape="0"/>
          </a:effectLst>
          <a:scene3d>
            <a:camera prst="orthographicFront">
              <a:rot lat="0" lon="0" rev="0"/>
            </a:camera>
            <a:lightRig rig="balanced" dir="bl">
              <a:rot lat="0" lon="0" rev="7800000"/>
            </a:lightRig>
          </a:scene3d>
          <a:sp3d prstMaterial="translucentPowder">
            <a:bevelT h="50800"/>
          </a:sp3d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shade val="80000"/>
                <a:satMod val="125000"/>
              </a:schemeClr>
            </a:gs>
            <a:gs pos="100000">
              <a:schemeClr val="phClr">
                <a:tint val="100000"/>
                <a:satMod val="125000"/>
                <a:lumOff val="40000"/>
                <a:lumMod val="100000"/>
              </a:schemeClr>
            </a:gs>
          </a:gsLst>
          <a:lin ang="7800000" scaled="1"/>
        </a:gradFill>
        <a:gradFill rotWithShape="1">
          <a:gsLst>
            <a:gs pos="0">
              <a:schemeClr val="phClr">
                <a:shade val="95000"/>
                <a:lumMod val="95000"/>
              </a:schemeClr>
            </a:gs>
            <a:gs pos="60000">
              <a:schemeClr val="phClr">
                <a:satMod val="125000"/>
                <a:lumOff val="10000"/>
                <a:lumMod val="100000"/>
              </a:schemeClr>
            </a:gs>
            <a:gs pos="100000">
              <a:schemeClr val="phClr">
                <a:shade val="95000"/>
                <a:satMod val="135000"/>
                <a:lumOff val="50000"/>
                <a:lumMod val="100000"/>
              </a:schemeClr>
            </a:gs>
          </a:gsLst>
          <a:lin ang="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Bubliny</Template>
  <TotalTime>128</TotalTime>
  <Words>202</Words>
  <Application>Microsoft Office PowerPoint</Application>
  <PresentationFormat>Předvádění na obrazovce (4:3)</PresentationFormat>
  <Paragraphs>36</Paragraphs>
  <Slides>6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1</vt:lpstr>
      <vt:lpstr>PLYNY - VODÍK</vt:lpstr>
      <vt:lpstr>VODÍK</vt:lpstr>
      <vt:lpstr>Vlastnosti vodíku</vt:lpstr>
      <vt:lpstr>Výroba vodíku</vt:lpstr>
      <vt:lpstr>Použití vodíku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PLYNY - VODÍK</dc:title>
  <dc:creator>Ulrychová Markéta</dc:creator>
  <cp:lastModifiedBy>Dum</cp:lastModifiedBy>
  <cp:revision>15</cp:revision>
  <dcterms:created xsi:type="dcterms:W3CDTF">2011-10-27T12:04:32Z</dcterms:created>
  <dcterms:modified xsi:type="dcterms:W3CDTF">2012-10-23T19:19:34Z</dcterms:modified>
</cp:coreProperties>
</file>