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8"/>
  </p:notesMasterIdLst>
  <p:sldIdLst>
    <p:sldId id="279" r:id="rId2"/>
    <p:sldId id="273" r:id="rId3"/>
    <p:sldId id="274" r:id="rId4"/>
    <p:sldId id="276" r:id="rId5"/>
    <p:sldId id="277" r:id="rId6"/>
    <p:sldId id="27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91A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8351" autoAdjust="0"/>
  </p:normalViewPr>
  <p:slideViewPr>
    <p:cSldViewPr>
      <p:cViewPr varScale="1">
        <p:scale>
          <a:sx n="69" d="100"/>
          <a:sy n="69" d="100"/>
        </p:scale>
        <p:origin x="-120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290" y="1052736"/>
            <a:ext cx="7072362" cy="380502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 </a:t>
            </a:r>
            <a:r>
              <a:rPr lang="cs-CZ" sz="2400" dirty="0" smtClean="0"/>
              <a:t>             </a:t>
            </a: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</a:t>
            </a:r>
            <a:r>
              <a:rPr lang="cs-CZ" sz="2400" dirty="0" smtClean="0"/>
              <a:t>640,</a:t>
            </a:r>
          </a:p>
          <a:p>
            <a:pPr>
              <a:buNone/>
            </a:pPr>
            <a:r>
              <a:rPr lang="cs-CZ" sz="2400" dirty="0" smtClean="0"/>
              <a:t>                            </a:t>
            </a:r>
            <a:r>
              <a:rPr lang="cs-CZ" sz="2400" dirty="0" smtClean="0"/>
              <a:t>  příspěvková </a:t>
            </a:r>
            <a:r>
              <a:rPr lang="cs-CZ" sz="2400" dirty="0" smtClean="0"/>
              <a:t>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</a:p>
          <a:p>
            <a:pPr>
              <a:buNone/>
            </a:pPr>
            <a:r>
              <a:rPr lang="cs-CZ" sz="2400" dirty="0" smtClean="0"/>
              <a:t>          </a:t>
            </a:r>
            <a:r>
              <a:rPr lang="cs-CZ" sz="2400" dirty="0" smtClean="0"/>
              <a:t>VY_32_INOVACE_19_Čj8 </a:t>
            </a:r>
            <a:r>
              <a:rPr lang="cs-CZ" sz="2400" dirty="0" smtClean="0"/>
              <a:t>–slovesa procvičování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ročník- slovesa procvičování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lvl="0">
              <a:defRPr/>
            </a:pPr>
            <a:r>
              <a:rPr lang="cs-CZ" sz="2400" i="1" dirty="0" smtClean="0"/>
              <a:t>zaměřuje se určování mluvnických kategorií - osoby, čísla a času sloves</a:t>
            </a:r>
          </a:p>
          <a:p>
            <a:pPr lvl="0">
              <a:defRPr/>
            </a:pPr>
            <a:r>
              <a:rPr lang="cs-CZ" sz="2400" i="1" dirty="0" smtClean="0"/>
              <a:t>Strana 3. a 4. lze využít jako procvičování i ke zkoušení. Postupně se při klikání objevují křížky (špatná odpověď) či kolečko (správná odpověď)</a:t>
            </a:r>
          </a:p>
          <a:p>
            <a:pPr lvl="0">
              <a:defRPr/>
            </a:pPr>
            <a:r>
              <a:rPr lang="cs-CZ" sz="2400" i="1" dirty="0" smtClean="0"/>
              <a:t>Strana 5. a 6. žáci říkají, či píší čísla vět dle zadání a své rozhodnutí zdůvodní.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 větách vyhledejte slovesa, určete u nich osobu, číslo a čas.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14488"/>
            <a:ext cx="7498080" cy="453391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Lucinka rozlila mléko na podlahu.</a:t>
            </a:r>
          </a:p>
          <a:p>
            <a:pPr>
              <a:buNone/>
            </a:pPr>
            <a:r>
              <a:rPr lang="cs-CZ" dirty="0" smtClean="0"/>
              <a:t>Osoba:  1.      2.      3.</a:t>
            </a:r>
          </a:p>
          <a:p>
            <a:pPr>
              <a:buNone/>
            </a:pPr>
            <a:r>
              <a:rPr lang="cs-CZ" dirty="0" smtClean="0"/>
              <a:t>Číslo:  jednotné    množné</a:t>
            </a:r>
          </a:p>
          <a:p>
            <a:pPr>
              <a:buNone/>
            </a:pPr>
            <a:r>
              <a:rPr lang="cs-CZ" dirty="0" smtClean="0"/>
              <a:t>Čas: minulý   přítomný  budoucí</a:t>
            </a:r>
          </a:p>
          <a:p>
            <a:pPr>
              <a:buNone/>
            </a:pPr>
            <a:r>
              <a:rPr lang="cs-CZ" b="1" dirty="0" smtClean="0"/>
              <a:t>Koťata si hrají na dvorku.</a:t>
            </a:r>
          </a:p>
          <a:p>
            <a:pPr>
              <a:buNone/>
            </a:pPr>
            <a:r>
              <a:rPr lang="cs-CZ" dirty="0" smtClean="0"/>
              <a:t>Osoba:  1.      2.      3.</a:t>
            </a:r>
          </a:p>
          <a:p>
            <a:pPr>
              <a:buNone/>
            </a:pPr>
            <a:r>
              <a:rPr lang="cs-CZ" dirty="0" smtClean="0"/>
              <a:t>Číslo:  jednotné    množné</a:t>
            </a:r>
          </a:p>
          <a:p>
            <a:pPr>
              <a:buNone/>
            </a:pPr>
            <a:r>
              <a:rPr lang="cs-CZ" dirty="0" smtClean="0"/>
              <a:t>Čas: minulý   přítomný  budoucí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Elipsa 3"/>
          <p:cNvSpPr/>
          <p:nvPr/>
        </p:nvSpPr>
        <p:spPr>
          <a:xfrm>
            <a:off x="5072066" y="2428868"/>
            <a:ext cx="357190" cy="3571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786050" y="3000372"/>
            <a:ext cx="1643074" cy="285752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500298" y="3571876"/>
            <a:ext cx="1143008" cy="3571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072066" y="4643446"/>
            <a:ext cx="357190" cy="3571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786314" y="5286388"/>
            <a:ext cx="1643074" cy="285752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000496" y="5786454"/>
            <a:ext cx="1571636" cy="3571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 rot="5400000">
            <a:off x="3000364" y="2285992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6200000">
            <a:off x="4000496" y="2214554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5400000">
            <a:off x="5323793" y="2820083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5400000">
            <a:off x="4537975" y="3463025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5400000">
            <a:off x="6323925" y="3391587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5400000">
            <a:off x="3037777" y="4534595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5400000">
            <a:off x="4037909" y="4463157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5400000">
            <a:off x="3323529" y="5034661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5400000">
            <a:off x="2823463" y="5677603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5400000">
            <a:off x="6323925" y="5606165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 větách vyhledejte slovesa, určete u nich osobu, číslo a čas.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14488"/>
            <a:ext cx="7498080" cy="453391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Uvařím k obědu guláš.</a:t>
            </a:r>
          </a:p>
          <a:p>
            <a:pPr>
              <a:buNone/>
            </a:pPr>
            <a:r>
              <a:rPr lang="cs-CZ" dirty="0" smtClean="0"/>
              <a:t>Osoba:  1.      2.      3.</a:t>
            </a:r>
          </a:p>
          <a:p>
            <a:pPr>
              <a:buNone/>
            </a:pPr>
            <a:r>
              <a:rPr lang="cs-CZ" dirty="0" smtClean="0"/>
              <a:t>Číslo:  jednotné    množné</a:t>
            </a:r>
          </a:p>
          <a:p>
            <a:pPr>
              <a:buNone/>
            </a:pPr>
            <a:r>
              <a:rPr lang="cs-CZ" dirty="0" smtClean="0"/>
              <a:t>Čas: minulý   přítomný  budoucí</a:t>
            </a:r>
          </a:p>
          <a:p>
            <a:pPr>
              <a:buNone/>
            </a:pPr>
            <a:r>
              <a:rPr lang="cs-CZ" b="1" dirty="0" smtClean="0"/>
              <a:t>Nevypadáš dobře.</a:t>
            </a:r>
          </a:p>
          <a:p>
            <a:pPr>
              <a:buNone/>
            </a:pPr>
            <a:r>
              <a:rPr lang="cs-CZ" dirty="0" smtClean="0"/>
              <a:t>Osoba:  1.      2.      3.</a:t>
            </a:r>
          </a:p>
          <a:p>
            <a:pPr>
              <a:buNone/>
            </a:pPr>
            <a:r>
              <a:rPr lang="cs-CZ" dirty="0" smtClean="0"/>
              <a:t>Číslo:  jednotné    množné</a:t>
            </a:r>
          </a:p>
          <a:p>
            <a:pPr>
              <a:buNone/>
            </a:pPr>
            <a:r>
              <a:rPr lang="cs-CZ" dirty="0" smtClean="0"/>
              <a:t>Čas: minulý   přítomný  budoucí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Elipsa 3"/>
          <p:cNvSpPr/>
          <p:nvPr/>
        </p:nvSpPr>
        <p:spPr>
          <a:xfrm>
            <a:off x="3071802" y="2428868"/>
            <a:ext cx="357190" cy="3571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786050" y="3000372"/>
            <a:ext cx="1643074" cy="285752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000760" y="3500438"/>
            <a:ext cx="1143008" cy="3571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071934" y="4643446"/>
            <a:ext cx="357190" cy="3571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786050" y="5286388"/>
            <a:ext cx="1643074" cy="285752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000496" y="5786454"/>
            <a:ext cx="1571636" cy="35719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 rot="5400000">
            <a:off x="5077572" y="2280486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6200000">
            <a:off x="4000496" y="2214554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5400000">
            <a:off x="5323793" y="2820083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5400000">
            <a:off x="4537975" y="3463025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5400000">
            <a:off x="2894901" y="3463025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5400000">
            <a:off x="3037777" y="4534595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5400000">
            <a:off x="5038041" y="4463157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5400000">
            <a:off x="5323793" y="5106099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5400000">
            <a:off x="2823463" y="5677603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5400000">
            <a:off x="6323925" y="5606165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79704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Vyhledejte věty, ve kterých je sloveso ve 3.osobě a přítomném čase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928802"/>
            <a:ext cx="7862150" cy="4572032"/>
          </a:xfrm>
        </p:spPr>
        <p:txBody>
          <a:bodyPr>
            <a:normAutofit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Ptáci poletují po střechách od ranních hodin.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Děvčata si hrála na honěnou.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Teta a strýček  nám donesli čokoládu.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Jdeme se setrou do divadla.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Petr utíká na vlak.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 obchodě jsou k dostání šaty různých barev.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79704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Vyhledejte věty, ve kterých je sloveso ve 1.osobě a množném čísle.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928802"/>
            <a:ext cx="7862150" cy="4572032"/>
          </a:xfrm>
        </p:spPr>
        <p:txBody>
          <a:bodyPr>
            <a:normAutofit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dirty="0" smtClean="0"/>
              <a:t>Máme se dobře.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Nemám na světě nikoho jiného.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Byla jsem nakoupit.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Princové se umí bít s draky.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Dolij mi vodu.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Včera jsme byli v kině.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Půjdeme se koupat do rybníka.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589</TotalTime>
  <Words>350</Words>
  <Application>Microsoft Office PowerPoint</Application>
  <PresentationFormat>Předvádění na obrazovce (4:3)</PresentationFormat>
  <Paragraphs>74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Ve větách vyhledejte slovesa, určete u nich osobu, číslo a čas.</vt:lpstr>
      <vt:lpstr>Ve větách vyhledejte slovesa, určete u nich osobu, číslo a čas.</vt:lpstr>
      <vt:lpstr>Vyhledejte věty, ve kterých je sloveso ve 3.osobě a přítomném čase</vt:lpstr>
      <vt:lpstr>Vyhledejte věty, ve kterých je sloveso ve 1.osobě a množném čísle.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Janička</cp:lastModifiedBy>
  <cp:revision>94</cp:revision>
  <dcterms:created xsi:type="dcterms:W3CDTF">2012-02-19T16:50:14Z</dcterms:created>
  <dcterms:modified xsi:type="dcterms:W3CDTF">2012-10-11T19:34:38Z</dcterms:modified>
</cp:coreProperties>
</file>