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9" r:id="rId2"/>
    <p:sldId id="273" r:id="rId3"/>
    <p:sldId id="278" r:id="rId4"/>
    <p:sldId id="274" r:id="rId5"/>
    <p:sldId id="275" r:id="rId6"/>
    <p:sldId id="276" r:id="rId7"/>
    <p:sldId id="27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729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052736"/>
            <a:ext cx="7830190" cy="33123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</a:p>
          <a:p>
            <a:pPr>
              <a:buNone/>
            </a:pPr>
            <a:r>
              <a:rPr lang="cs-CZ" sz="2400" dirty="0" smtClean="0"/>
              <a:t>¨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Autor:               Mgr. Věra Elbelová</a:t>
            </a:r>
            <a:br>
              <a:rPr lang="cs-CZ" sz="2400" dirty="0" smtClean="0"/>
            </a:br>
            <a:r>
              <a:rPr lang="cs-CZ" sz="2400" dirty="0" smtClean="0"/>
              <a:t>Název materiálu: VY_32_INOVACE_20_Čj8_slovesa-procvičování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slovesa procvičování</a:t>
            </a:r>
          </a:p>
          <a:p>
            <a:pPr>
              <a:buNone/>
            </a:pPr>
            <a:r>
              <a:rPr lang="cs-CZ" sz="2400" dirty="0" smtClean="0"/>
              <a:t>    Název sady:       Český jazyk-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142976" y="1285860"/>
            <a:ext cx="7790712" cy="507209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noProof="0" dirty="0" smtClean="0"/>
              <a:t>strana 3 - evokace - žáci vymýšlejí a zapisují na tabuli různá slovesa, až se vystřídají všichni, zkouší přijít na to, co mají slova společné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noProof="0" dirty="0" smtClean="0"/>
              <a:t>strana 4. - shrnutí odpovědí žáků, opakování výkladu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5. - </a:t>
            </a:r>
            <a:r>
              <a:rPr lang="cs-CZ" sz="2400" i="1" dirty="0" smtClean="0"/>
              <a:t>text slouží k zopakování výkladu, žáci dále odpovídají na otázky u obrázků</a:t>
            </a:r>
            <a:endParaRPr kumimoji="0" lang="cs-CZ" sz="2400" b="0" i="1" u="none" strike="noStrike" kern="1200" cap="none" spc="0" normalizeH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lvl="0">
              <a:defRPr/>
            </a:pPr>
            <a:r>
              <a:rPr lang="cs-CZ" sz="2400" i="1" noProof="0" dirty="0" smtClean="0"/>
              <a:t>strana 6.- žáci doplňují tabulku (do sešitu), kontrola po kliknutích na tabuli</a:t>
            </a:r>
          </a:p>
          <a:p>
            <a:pPr lvl="0">
              <a:defRPr/>
            </a:pPr>
            <a:r>
              <a:rPr kumimoji="0" lang="cs-CZ" sz="2400" b="0" i="1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7. - žáci tvoří věty (ústně či písemně) s použitím sloves vhodných k obrázkům</a:t>
            </a:r>
            <a:endParaRPr kumimoji="0" lang="cs-CZ" sz="2400" b="0" i="1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0888" y="285728"/>
            <a:ext cx="8323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Napište každý jedno sloveso. Co mají společného?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286116" y="1928802"/>
            <a:ext cx="4286534" cy="2071702"/>
            <a:chOff x="3286116" y="1928802"/>
            <a:chExt cx="4286534" cy="2071702"/>
          </a:xfrm>
        </p:grpSpPr>
        <p:sp>
          <p:nvSpPr>
            <p:cNvPr id="4" name="Elipsa 3"/>
            <p:cNvSpPr/>
            <p:nvPr/>
          </p:nvSpPr>
          <p:spPr>
            <a:xfrm>
              <a:off x="3286116" y="2786058"/>
              <a:ext cx="3071834" cy="1214446"/>
            </a:xfrm>
            <a:prstGeom prst="ellips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FF0000"/>
                  </a:solidFill>
                </a:rPr>
                <a:t>SLOVESA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7" name="Přímá spojovací čára 6"/>
            <p:cNvCxnSpPr>
              <a:stCxn id="4" idx="7"/>
            </p:cNvCxnSpPr>
            <p:nvPr/>
          </p:nvCxnSpPr>
          <p:spPr>
            <a:xfrm rot="5400000" flipH="1" flipV="1">
              <a:off x="5901219" y="2364302"/>
              <a:ext cx="606479" cy="59273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6429388" y="1928802"/>
              <a:ext cx="114326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učí se</a:t>
              </a:r>
              <a:endParaRPr lang="cs-CZ" sz="28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447800"/>
            <a:ext cx="7933588" cy="2624142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/>
              <a:t>Vyjadřují:</a:t>
            </a:r>
          </a:p>
          <a:p>
            <a:r>
              <a:rPr lang="cs-CZ" dirty="0" smtClean="0"/>
              <a:t>    </a:t>
            </a:r>
            <a:r>
              <a:rPr lang="cs-CZ" b="1" dirty="0" smtClean="0"/>
              <a:t>činnost </a:t>
            </a:r>
            <a:r>
              <a:rPr lang="cs-CZ" dirty="0" smtClean="0"/>
              <a:t>(chodím, řídíš),</a:t>
            </a:r>
          </a:p>
          <a:p>
            <a:r>
              <a:rPr lang="cs-CZ" dirty="0" smtClean="0"/>
              <a:t>    </a:t>
            </a:r>
            <a:r>
              <a:rPr lang="cs-CZ" b="1" dirty="0" smtClean="0"/>
              <a:t>stav</a:t>
            </a:r>
            <a:r>
              <a:rPr lang="cs-CZ" dirty="0" smtClean="0"/>
              <a:t> (spí, učí, bruslí),</a:t>
            </a:r>
          </a:p>
          <a:p>
            <a:r>
              <a:rPr lang="cs-CZ" dirty="0" smtClean="0"/>
              <a:t>    </a:t>
            </a:r>
            <a:r>
              <a:rPr lang="cs-CZ" b="1" dirty="0" smtClean="0"/>
              <a:t>nebo</a:t>
            </a:r>
            <a:r>
              <a:rPr lang="cs-CZ" dirty="0" smtClean="0"/>
              <a:t> </a:t>
            </a:r>
            <a:r>
              <a:rPr lang="cs-CZ" b="1" dirty="0" smtClean="0"/>
              <a:t>změnu stavu </a:t>
            </a:r>
            <a:r>
              <a:rPr lang="cs-CZ" dirty="0" smtClean="0"/>
              <a:t>(rudne, stárnou).</a:t>
            </a:r>
            <a:endParaRPr lang="cs-CZ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500042"/>
            <a:ext cx="2621777" cy="1646285"/>
          </a:xfrm>
          <a:prstGeom prst="rect">
            <a:avLst/>
          </a:prstGeom>
          <a:noFill/>
        </p:spPr>
      </p:pic>
      <p:pic>
        <p:nvPicPr>
          <p:cNvPr id="1027" name="Picture 3" descr="C:\Documents and Settings\u\Local Settings\Temporary Internet Files\Content.IE5\ES28N02I\MC9003187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3929066"/>
            <a:ext cx="1882767" cy="2599036"/>
          </a:xfrm>
          <a:prstGeom prst="rect">
            <a:avLst/>
          </a:prstGeom>
          <a:noFill/>
        </p:spPr>
      </p:pic>
      <p:pic>
        <p:nvPicPr>
          <p:cNvPr id="1028" name="Picture 4" descr="C:\Documents and Settings\u\Local Settings\Temporary Internet Files\Content.IE5\Z87YS43S\MC9004238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5918" y="4214818"/>
            <a:ext cx="2181246" cy="2145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447800"/>
            <a:ext cx="7647836" cy="480060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Určujeme:</a:t>
            </a:r>
          </a:p>
          <a:p>
            <a:r>
              <a:rPr lang="cs-CZ" dirty="0" smtClean="0"/>
              <a:t>Osobu-(já, ty, on, ona, my, vy, oni, ony)</a:t>
            </a:r>
          </a:p>
          <a:p>
            <a:r>
              <a:rPr lang="cs-CZ" dirty="0" smtClean="0"/>
              <a:t>Číslo-(jednotné, množné)</a:t>
            </a:r>
          </a:p>
          <a:p>
            <a:r>
              <a:rPr lang="cs-CZ" dirty="0" smtClean="0"/>
              <a:t>Čas -(přítomný, budoucí, minulý)</a:t>
            </a:r>
            <a:endParaRPr lang="cs-CZ" dirty="0"/>
          </a:p>
        </p:txBody>
      </p:sp>
      <p:pic>
        <p:nvPicPr>
          <p:cNvPr id="2050" name="Picture 2" descr="C:\Documents and Settings\u\Local Settings\Temporary Internet Files\Content.IE5\Z87YS43S\MC9002320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143380"/>
            <a:ext cx="3177500" cy="2268557"/>
          </a:xfrm>
          <a:prstGeom prst="rect">
            <a:avLst/>
          </a:prstGeom>
          <a:noFill/>
        </p:spPr>
      </p:pic>
      <p:pic>
        <p:nvPicPr>
          <p:cNvPr id="2051" name="Picture 3" descr="C:\Documents and Settings\u\Local Settings\Temporary Internet Files\Content.IE5\3D6NKB3U\MC9003835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4000504"/>
            <a:ext cx="2571768" cy="239266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5786" y="3929066"/>
            <a:ext cx="140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dělají?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1736" y="6072206"/>
            <a:ext cx="22092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budou dělat?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5214950"/>
            <a:ext cx="13388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dělal?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34640" y="3857628"/>
            <a:ext cx="1268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dělá?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Určete osobu, číslo a čas sloves.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14413" y="1447800"/>
          <a:ext cx="7720039" cy="44815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52567"/>
                <a:gridCol w="1807452"/>
                <a:gridCol w="1930010"/>
                <a:gridCol w="1930010"/>
              </a:tblGrid>
              <a:tr h="746922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osoba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číslo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čas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7469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počítal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</a:tr>
              <a:tr h="7469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učíš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 anchor="ctr"/>
                </a:tc>
              </a:tr>
              <a:tr h="7469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uvítám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</a:tr>
              <a:tr h="7469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četla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</a:tr>
              <a:tr h="7469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zazpíváme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786182" y="2143116"/>
            <a:ext cx="761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7620" y="5143512"/>
            <a:ext cx="761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86182" y="2857496"/>
            <a:ext cx="761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86182" y="3571876"/>
            <a:ext cx="7617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57620" y="4357694"/>
            <a:ext cx="761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286644" y="2071678"/>
            <a:ext cx="16081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9256" y="2071678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0694" y="2928934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00694" y="3571876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00694" y="4357694"/>
            <a:ext cx="13773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0694" y="5143512"/>
            <a:ext cx="14157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358082" y="2857496"/>
            <a:ext cx="14927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přít.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86644" y="3643314"/>
            <a:ext cx="1646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58082" y="4429132"/>
            <a:ext cx="16081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86644" y="5072074"/>
            <a:ext cx="1646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se děje na obrázcích? </a:t>
            </a:r>
            <a:br>
              <a:rPr lang="cs-CZ" dirty="0" smtClean="0"/>
            </a:br>
            <a:r>
              <a:rPr lang="cs-CZ" dirty="0" smtClean="0"/>
              <a:t>Utvoř věty.</a:t>
            </a:r>
            <a:endParaRPr lang="cs-CZ" dirty="0"/>
          </a:p>
        </p:txBody>
      </p:sp>
      <p:pic>
        <p:nvPicPr>
          <p:cNvPr id="3074" name="Picture 2" descr="C:\Documents and Settings\u\Local Settings\Temporary Internet Files\Content.IE5\T5R7TU0Z\MC90044036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1357298"/>
            <a:ext cx="2980988" cy="2980988"/>
          </a:xfrm>
          <a:prstGeom prst="rect">
            <a:avLst/>
          </a:prstGeom>
          <a:noFill/>
        </p:spPr>
      </p:pic>
      <p:pic>
        <p:nvPicPr>
          <p:cNvPr id="3075" name="Picture 3" descr="C:\Documents and Settings\u\Local Settings\Temporary Internet Files\Content.IE5\3D6NKB3U\MC9000890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1071546"/>
            <a:ext cx="1991100" cy="2001835"/>
          </a:xfrm>
          <a:prstGeom prst="rect">
            <a:avLst/>
          </a:prstGeom>
          <a:noFill/>
        </p:spPr>
      </p:pic>
      <p:pic>
        <p:nvPicPr>
          <p:cNvPr id="3076" name="Picture 4" descr="C:\Documents and Settings\u\Local Settings\Temporary Internet Files\Content.IE5\Z87YS43S\MC9000567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03337" y="1565275"/>
            <a:ext cx="2308761" cy="2296694"/>
          </a:xfrm>
          <a:prstGeom prst="rect">
            <a:avLst/>
          </a:prstGeom>
          <a:noFill/>
        </p:spPr>
      </p:pic>
      <p:pic>
        <p:nvPicPr>
          <p:cNvPr id="3077" name="Picture 5" descr="C:\Documents and Settings\u\Local Settings\Temporary Internet Files\Content.IE5\T5R7TU0Z\MC90014953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3988" y="4211638"/>
            <a:ext cx="3859988" cy="2533556"/>
          </a:xfrm>
          <a:prstGeom prst="rect">
            <a:avLst/>
          </a:prstGeom>
          <a:noFill/>
        </p:spPr>
      </p:pic>
      <p:pic>
        <p:nvPicPr>
          <p:cNvPr id="3078" name="Picture 6" descr="C:\Documents and Settings\u\Local Settings\Temporary Internet Files\Content.IE5\ES28N02I\MC9002320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00496" y="3286124"/>
            <a:ext cx="3102984" cy="2786082"/>
          </a:xfrm>
          <a:prstGeom prst="rect">
            <a:avLst/>
          </a:prstGeom>
          <a:noFill/>
        </p:spPr>
      </p:pic>
      <p:pic>
        <p:nvPicPr>
          <p:cNvPr id="3079" name="Picture 7" descr="C:\Documents and Settings\u\Local Settings\Temporary Internet Files\Content.IE5\T5R7TU0Z\MC9000896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80250" y="4665663"/>
            <a:ext cx="1727200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88" y="1700808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použité </a:t>
            </a:r>
            <a:r>
              <a:rPr lang="cs-CZ" dirty="0" smtClean="0"/>
              <a:t>z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907704" y="2132856"/>
            <a:ext cx="2376264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[cit. 20</a:t>
            </a:r>
            <a:r>
              <a:rPr lang="cs-CZ" dirty="0" smtClean="0"/>
              <a:t>11-09-22</a:t>
            </a:r>
            <a:r>
              <a:rPr lang="en-US" dirty="0" smtClean="0"/>
              <a:t>].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811</TotalTime>
  <Words>261</Words>
  <Application>Microsoft Office PowerPoint</Application>
  <PresentationFormat>Předvádění na obrazovce (4:3)</PresentationFormat>
  <Paragraphs>67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Prezentace aplikace PowerPoint</vt:lpstr>
      <vt:lpstr>Slovesa</vt:lpstr>
      <vt:lpstr>Časování sloves</vt:lpstr>
      <vt:lpstr>Určete osobu, číslo a čas sloves.</vt:lpstr>
      <vt:lpstr>Co se děje na obrázcích?  Utvoř věty.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125</cp:revision>
  <dcterms:created xsi:type="dcterms:W3CDTF">2012-02-19T16:50:14Z</dcterms:created>
  <dcterms:modified xsi:type="dcterms:W3CDTF">2012-10-23T19:20:11Z</dcterms:modified>
</cp:coreProperties>
</file>