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F9693B-C9A4-4987-9ADC-E5BA8B83B98F}" type="doc">
      <dgm:prSet loTypeId="urn:microsoft.com/office/officeart/2005/8/layout/vList5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27F41EE-B878-44BA-89C4-4653E8D5B648}">
      <dgm:prSet phldrT="[Text]"/>
      <dgm:spPr/>
      <dgm:t>
        <a:bodyPr/>
        <a:lstStyle/>
        <a:p>
          <a:r>
            <a:rPr lang="cs-CZ" dirty="0" smtClean="0"/>
            <a:t>VODÍK</a:t>
          </a:r>
          <a:endParaRPr lang="cs-CZ" dirty="0"/>
        </a:p>
      </dgm:t>
    </dgm:pt>
    <dgm:pt modelId="{27D1C3ED-F11D-4FA0-AB93-0689E0BF647F}" type="parTrans" cxnId="{B127BB29-821D-42D7-ABB6-E99BD2D87D72}">
      <dgm:prSet/>
      <dgm:spPr/>
      <dgm:t>
        <a:bodyPr/>
        <a:lstStyle/>
        <a:p>
          <a:endParaRPr lang="cs-CZ"/>
        </a:p>
      </dgm:t>
    </dgm:pt>
    <dgm:pt modelId="{839A90BF-9909-4074-8868-ABCBEC921F2B}" type="sibTrans" cxnId="{B127BB29-821D-42D7-ABB6-E99BD2D87D72}">
      <dgm:prSet/>
      <dgm:spPr/>
      <dgm:t>
        <a:bodyPr/>
        <a:lstStyle/>
        <a:p>
          <a:endParaRPr lang="cs-CZ"/>
        </a:p>
      </dgm:t>
    </dgm:pt>
    <dgm:pt modelId="{3961DBF0-0E0F-481F-8AC4-4732867234AA}">
      <dgm:prSet phldrT="[Text]"/>
      <dgm:spPr/>
      <dgm:t>
        <a:bodyPr/>
        <a:lstStyle/>
        <a:p>
          <a:r>
            <a:rPr lang="cs-CZ" dirty="0" smtClean="0"/>
            <a:t>V tlakových ocelových lahvích s červeným pruhem</a:t>
          </a:r>
          <a:endParaRPr lang="cs-CZ" dirty="0"/>
        </a:p>
      </dgm:t>
    </dgm:pt>
    <dgm:pt modelId="{AD037E50-618A-47BF-BEEB-B0473B498B75}" type="parTrans" cxnId="{F07F5CCA-3A10-46D8-B72D-AD28B4A04327}">
      <dgm:prSet/>
      <dgm:spPr/>
      <dgm:t>
        <a:bodyPr/>
        <a:lstStyle/>
        <a:p>
          <a:endParaRPr lang="cs-CZ"/>
        </a:p>
      </dgm:t>
    </dgm:pt>
    <dgm:pt modelId="{1BF7D786-40E6-49BB-95C7-F33B15D5B0D1}" type="sibTrans" cxnId="{F07F5CCA-3A10-46D8-B72D-AD28B4A04327}">
      <dgm:prSet/>
      <dgm:spPr/>
      <dgm:t>
        <a:bodyPr/>
        <a:lstStyle/>
        <a:p>
          <a:endParaRPr lang="cs-CZ"/>
        </a:p>
      </dgm:t>
    </dgm:pt>
    <dgm:pt modelId="{50B196A4-4D8E-4517-8C18-6789D1DC7C1B}">
      <dgm:prSet phldrT="[Text]"/>
      <dgm:spPr/>
      <dgm:t>
        <a:bodyPr/>
        <a:lstStyle/>
        <a:p>
          <a:r>
            <a:rPr lang="cs-CZ" dirty="0" smtClean="0"/>
            <a:t>KYSLÍK</a:t>
          </a:r>
          <a:endParaRPr lang="cs-CZ" dirty="0"/>
        </a:p>
      </dgm:t>
    </dgm:pt>
    <dgm:pt modelId="{D7059307-1ABD-4C45-8DC3-D0DC53D6CBAB}" type="parTrans" cxnId="{E54A41AD-AEAC-4D03-B6CA-ADD35D26C615}">
      <dgm:prSet/>
      <dgm:spPr/>
      <dgm:t>
        <a:bodyPr/>
        <a:lstStyle/>
        <a:p>
          <a:endParaRPr lang="cs-CZ"/>
        </a:p>
      </dgm:t>
    </dgm:pt>
    <dgm:pt modelId="{56018A43-FDE1-4B3F-A373-1274A64029A2}" type="sibTrans" cxnId="{E54A41AD-AEAC-4D03-B6CA-ADD35D26C615}">
      <dgm:prSet/>
      <dgm:spPr/>
      <dgm:t>
        <a:bodyPr/>
        <a:lstStyle/>
        <a:p>
          <a:endParaRPr lang="cs-CZ"/>
        </a:p>
      </dgm:t>
    </dgm:pt>
    <dgm:pt modelId="{821C7586-CED7-40A2-8D94-DD7545A5212C}">
      <dgm:prSet phldrT="[Text]"/>
      <dgm:spPr/>
      <dgm:t>
        <a:bodyPr/>
        <a:lstStyle/>
        <a:p>
          <a:r>
            <a:rPr lang="cs-CZ" dirty="0" smtClean="0"/>
            <a:t>V tlakových ocelových lahvích s modrým pruhem</a:t>
          </a:r>
          <a:endParaRPr lang="cs-CZ" dirty="0"/>
        </a:p>
      </dgm:t>
    </dgm:pt>
    <dgm:pt modelId="{C1B88216-2E9D-4956-8B45-27A029979EA1}" type="parTrans" cxnId="{18632B86-D5E2-4AC1-9AA5-E32CAE00DC9B}">
      <dgm:prSet/>
      <dgm:spPr/>
      <dgm:t>
        <a:bodyPr/>
        <a:lstStyle/>
        <a:p>
          <a:endParaRPr lang="cs-CZ"/>
        </a:p>
      </dgm:t>
    </dgm:pt>
    <dgm:pt modelId="{88DC4D94-8DCA-42B4-813E-092B416898EB}" type="sibTrans" cxnId="{18632B86-D5E2-4AC1-9AA5-E32CAE00DC9B}">
      <dgm:prSet/>
      <dgm:spPr/>
      <dgm:t>
        <a:bodyPr/>
        <a:lstStyle/>
        <a:p>
          <a:endParaRPr lang="cs-CZ"/>
        </a:p>
      </dgm:t>
    </dgm:pt>
    <dgm:pt modelId="{11CE7693-61C5-484D-A723-619A47EC155D}">
      <dgm:prSet phldrT="[Text]"/>
      <dgm:spPr/>
      <dgm:t>
        <a:bodyPr/>
        <a:lstStyle/>
        <a:p>
          <a:r>
            <a:rPr lang="cs-CZ" dirty="0" smtClean="0"/>
            <a:t>DUSÍK</a:t>
          </a:r>
          <a:endParaRPr lang="cs-CZ" dirty="0"/>
        </a:p>
      </dgm:t>
    </dgm:pt>
    <dgm:pt modelId="{1796635E-FE42-4638-859F-391F5E210233}" type="parTrans" cxnId="{E9EAB15E-3C37-457A-920B-A3B7147B0C11}">
      <dgm:prSet/>
      <dgm:spPr/>
      <dgm:t>
        <a:bodyPr/>
        <a:lstStyle/>
        <a:p>
          <a:endParaRPr lang="cs-CZ"/>
        </a:p>
      </dgm:t>
    </dgm:pt>
    <dgm:pt modelId="{E1194863-9293-49B4-B6B4-929097267E13}" type="sibTrans" cxnId="{E9EAB15E-3C37-457A-920B-A3B7147B0C11}">
      <dgm:prSet/>
      <dgm:spPr/>
      <dgm:t>
        <a:bodyPr/>
        <a:lstStyle/>
        <a:p>
          <a:endParaRPr lang="cs-CZ"/>
        </a:p>
      </dgm:t>
    </dgm:pt>
    <dgm:pt modelId="{2C4A4576-2EEA-4230-8766-846095B44AC4}">
      <dgm:prSet phldrT="[Text]"/>
      <dgm:spPr/>
      <dgm:t>
        <a:bodyPr/>
        <a:lstStyle/>
        <a:p>
          <a:r>
            <a:rPr lang="cs-CZ" dirty="0" smtClean="0"/>
            <a:t>V tlakových ocelových lahvích se zeleným pruhem</a:t>
          </a:r>
          <a:endParaRPr lang="cs-CZ" dirty="0"/>
        </a:p>
      </dgm:t>
    </dgm:pt>
    <dgm:pt modelId="{AC440841-4470-4E07-A810-11B64D2F2346}" type="parTrans" cxnId="{E2AB0F90-DF9D-4385-9B2A-929642827782}">
      <dgm:prSet/>
      <dgm:spPr/>
      <dgm:t>
        <a:bodyPr/>
        <a:lstStyle/>
        <a:p>
          <a:endParaRPr lang="cs-CZ"/>
        </a:p>
      </dgm:t>
    </dgm:pt>
    <dgm:pt modelId="{F046283C-42E6-4E9B-8297-544AFDCBB36C}" type="sibTrans" cxnId="{E2AB0F90-DF9D-4385-9B2A-929642827782}">
      <dgm:prSet/>
      <dgm:spPr/>
      <dgm:t>
        <a:bodyPr/>
        <a:lstStyle/>
        <a:p>
          <a:endParaRPr lang="cs-CZ"/>
        </a:p>
      </dgm:t>
    </dgm:pt>
    <dgm:pt modelId="{9DABFA18-3589-44F1-96DB-C67F830C6921}">
      <dgm:prSet/>
      <dgm:spPr/>
      <dgm:t>
        <a:bodyPr/>
        <a:lstStyle/>
        <a:p>
          <a:r>
            <a:rPr lang="cs-CZ" dirty="0" smtClean="0"/>
            <a:t>OXID UHLIČITÝ</a:t>
          </a:r>
          <a:endParaRPr lang="cs-CZ" dirty="0"/>
        </a:p>
      </dgm:t>
    </dgm:pt>
    <dgm:pt modelId="{2DB26FE1-8E6C-480B-93F7-49DBC3A2D871}" type="parTrans" cxnId="{5D855306-FCB2-40C6-9EFC-50B2C93D000E}">
      <dgm:prSet/>
      <dgm:spPr/>
      <dgm:t>
        <a:bodyPr/>
        <a:lstStyle/>
        <a:p>
          <a:endParaRPr lang="cs-CZ"/>
        </a:p>
      </dgm:t>
    </dgm:pt>
    <dgm:pt modelId="{10DB9B14-49F7-4756-9FC2-58E5D1977164}" type="sibTrans" cxnId="{5D855306-FCB2-40C6-9EFC-50B2C93D000E}">
      <dgm:prSet/>
      <dgm:spPr/>
      <dgm:t>
        <a:bodyPr/>
        <a:lstStyle/>
        <a:p>
          <a:endParaRPr lang="cs-CZ"/>
        </a:p>
      </dgm:t>
    </dgm:pt>
    <dgm:pt modelId="{224CEEBE-E41E-44BB-9342-444E702CD7C5}">
      <dgm:prSet/>
      <dgm:spPr/>
      <dgm:t>
        <a:bodyPr/>
        <a:lstStyle/>
        <a:p>
          <a:r>
            <a:rPr lang="cs-CZ" dirty="0" smtClean="0"/>
            <a:t>ACETYLEN</a:t>
          </a:r>
          <a:endParaRPr lang="cs-CZ" dirty="0"/>
        </a:p>
      </dgm:t>
    </dgm:pt>
    <dgm:pt modelId="{AD8E679B-A94F-4EE6-AEFE-B2469D44B004}" type="parTrans" cxnId="{EBED7372-4E9A-4D42-8C89-45AEEB88AA1F}">
      <dgm:prSet/>
      <dgm:spPr/>
      <dgm:t>
        <a:bodyPr/>
        <a:lstStyle/>
        <a:p>
          <a:endParaRPr lang="cs-CZ"/>
        </a:p>
      </dgm:t>
    </dgm:pt>
    <dgm:pt modelId="{B9820A14-B1A3-4F86-A4E3-8374101589F1}" type="sibTrans" cxnId="{EBED7372-4E9A-4D42-8C89-45AEEB88AA1F}">
      <dgm:prSet/>
      <dgm:spPr/>
      <dgm:t>
        <a:bodyPr/>
        <a:lstStyle/>
        <a:p>
          <a:endParaRPr lang="cs-CZ"/>
        </a:p>
      </dgm:t>
    </dgm:pt>
    <dgm:pt modelId="{D78504BD-DC6D-42DC-AD58-17FC413A9F9E}">
      <dgm:prSet/>
      <dgm:spPr/>
      <dgm:t>
        <a:bodyPr/>
        <a:lstStyle/>
        <a:p>
          <a:r>
            <a:rPr lang="cs-CZ" dirty="0" smtClean="0"/>
            <a:t>AMONIAK</a:t>
          </a:r>
          <a:endParaRPr lang="cs-CZ" dirty="0"/>
        </a:p>
      </dgm:t>
    </dgm:pt>
    <dgm:pt modelId="{9A2A1CCC-CD95-4FBE-BC3A-50E394E8D08D}" type="parTrans" cxnId="{FB735EAB-D6A9-43D9-9E06-CED15E4E1BF5}">
      <dgm:prSet/>
      <dgm:spPr/>
      <dgm:t>
        <a:bodyPr/>
        <a:lstStyle/>
        <a:p>
          <a:endParaRPr lang="cs-CZ"/>
        </a:p>
      </dgm:t>
    </dgm:pt>
    <dgm:pt modelId="{2B445939-A7FD-40B0-A512-F9972D81621A}" type="sibTrans" cxnId="{FB735EAB-D6A9-43D9-9E06-CED15E4E1BF5}">
      <dgm:prSet/>
      <dgm:spPr/>
      <dgm:t>
        <a:bodyPr/>
        <a:lstStyle/>
        <a:p>
          <a:endParaRPr lang="cs-CZ"/>
        </a:p>
      </dgm:t>
    </dgm:pt>
    <dgm:pt modelId="{1AA97811-AB52-4B20-AD3F-ACC2DA4B07BF}">
      <dgm:prSet/>
      <dgm:spPr/>
      <dgm:t>
        <a:bodyPr/>
        <a:lstStyle/>
        <a:p>
          <a:r>
            <a:rPr lang="cs-CZ" dirty="0" smtClean="0"/>
            <a:t>V tlakových ocelových lahvích s černým pruhem</a:t>
          </a:r>
          <a:endParaRPr lang="cs-CZ" dirty="0"/>
        </a:p>
      </dgm:t>
    </dgm:pt>
    <dgm:pt modelId="{394DC20C-568C-4048-88D2-514214B70CCF}" type="parTrans" cxnId="{2A1021A1-86C9-4AE0-BE26-BF4AE86185DE}">
      <dgm:prSet/>
      <dgm:spPr/>
    </dgm:pt>
    <dgm:pt modelId="{D356BADD-D784-481A-A00A-1D9F77D91DED}" type="sibTrans" cxnId="{2A1021A1-86C9-4AE0-BE26-BF4AE86185DE}">
      <dgm:prSet/>
      <dgm:spPr/>
    </dgm:pt>
    <dgm:pt modelId="{BBBC2130-A35C-4CE2-93B7-B72C9BAAA866}">
      <dgm:prSet/>
      <dgm:spPr/>
      <dgm:t>
        <a:bodyPr/>
        <a:lstStyle/>
        <a:p>
          <a:r>
            <a:rPr lang="cs-CZ" dirty="0" smtClean="0"/>
            <a:t>V tlakových ocelových lahvích s bílým pruhem</a:t>
          </a:r>
          <a:endParaRPr lang="cs-CZ" dirty="0"/>
        </a:p>
      </dgm:t>
    </dgm:pt>
    <dgm:pt modelId="{AF032FE0-3226-4A60-A2DE-ADAE64406FD6}" type="parTrans" cxnId="{EFC79B89-1F27-4DDC-8D71-85BAFF355C5E}">
      <dgm:prSet/>
      <dgm:spPr/>
    </dgm:pt>
    <dgm:pt modelId="{2D908445-F4A4-4823-826C-0855BFDCA2E5}" type="sibTrans" cxnId="{EFC79B89-1F27-4DDC-8D71-85BAFF355C5E}">
      <dgm:prSet/>
      <dgm:spPr/>
    </dgm:pt>
    <dgm:pt modelId="{9D0F30EB-8A1E-4DFF-BE34-1E7581024231}">
      <dgm:prSet/>
      <dgm:spPr/>
      <dgm:t>
        <a:bodyPr/>
        <a:lstStyle/>
        <a:p>
          <a:r>
            <a:rPr lang="cs-CZ" dirty="0" smtClean="0"/>
            <a:t>V tlakových ocelových lahvích s oranžovým pruhem</a:t>
          </a:r>
          <a:endParaRPr lang="cs-CZ" dirty="0"/>
        </a:p>
      </dgm:t>
    </dgm:pt>
    <dgm:pt modelId="{8B0E3D5D-435C-44D3-8694-BCC571499082}" type="parTrans" cxnId="{B53587D9-D821-4D59-A52D-4785C9EFA46D}">
      <dgm:prSet/>
      <dgm:spPr/>
    </dgm:pt>
    <dgm:pt modelId="{2CD7C172-23D4-4C42-8BA9-0925409E805D}" type="sibTrans" cxnId="{B53587D9-D821-4D59-A52D-4785C9EFA46D}">
      <dgm:prSet/>
      <dgm:spPr/>
    </dgm:pt>
    <dgm:pt modelId="{BF5FCB8D-C7AD-42B7-AA6F-86B1C2171AD7}" type="pres">
      <dgm:prSet presAssocID="{00F9693B-C9A4-4987-9ADC-E5BA8B83B98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A91AA03-0ECB-4F92-A4D2-845739FB2130}" type="pres">
      <dgm:prSet presAssocID="{427F41EE-B878-44BA-89C4-4653E8D5B648}" presName="linNode" presStyleCnt="0"/>
      <dgm:spPr/>
    </dgm:pt>
    <dgm:pt modelId="{AFB00CB4-DD0A-4116-97D5-5ACDBCB284E4}" type="pres">
      <dgm:prSet presAssocID="{427F41EE-B878-44BA-89C4-4653E8D5B648}" presName="parentText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D18FFC-FE53-4AA2-810A-55B146399B80}" type="pres">
      <dgm:prSet presAssocID="{427F41EE-B878-44BA-89C4-4653E8D5B648}" presName="descendantText" presStyleLbl="align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C612BF-FE1F-4CAB-9B5D-D9270D107790}" type="pres">
      <dgm:prSet presAssocID="{839A90BF-9909-4074-8868-ABCBEC921F2B}" presName="sp" presStyleCnt="0"/>
      <dgm:spPr/>
    </dgm:pt>
    <dgm:pt modelId="{242FB4D1-8C36-4149-ACDF-3053145D5EEE}" type="pres">
      <dgm:prSet presAssocID="{50B196A4-4D8E-4517-8C18-6789D1DC7C1B}" presName="linNode" presStyleCnt="0"/>
      <dgm:spPr/>
    </dgm:pt>
    <dgm:pt modelId="{B2A55D5A-6DA5-4770-A9B8-BDA03713B98F}" type="pres">
      <dgm:prSet presAssocID="{50B196A4-4D8E-4517-8C18-6789D1DC7C1B}" presName="parentText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DF853F-EF73-45DD-B481-59C1E62ACEF7}" type="pres">
      <dgm:prSet presAssocID="{50B196A4-4D8E-4517-8C18-6789D1DC7C1B}" presName="descendantText" presStyleLbl="align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5C3DC6-C17F-4DD0-9417-FC9B5A3027E3}" type="pres">
      <dgm:prSet presAssocID="{56018A43-FDE1-4B3F-A373-1274A64029A2}" presName="sp" presStyleCnt="0"/>
      <dgm:spPr/>
    </dgm:pt>
    <dgm:pt modelId="{1AB3526A-2877-4FD9-B665-45DD364261A1}" type="pres">
      <dgm:prSet presAssocID="{11CE7693-61C5-484D-A723-619A47EC155D}" presName="linNode" presStyleCnt="0"/>
      <dgm:spPr/>
    </dgm:pt>
    <dgm:pt modelId="{BB8D082A-AF57-4D55-A87D-1D39719460A3}" type="pres">
      <dgm:prSet presAssocID="{11CE7693-61C5-484D-A723-619A47EC155D}" presName="parentText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1AEDC-5BAE-42E4-9EAD-70D2F0491611}" type="pres">
      <dgm:prSet presAssocID="{11CE7693-61C5-484D-A723-619A47EC155D}" presName="descendantText" presStyleLbl="align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08A467-58CD-4CF6-83B6-230DB3C4B363}" type="pres">
      <dgm:prSet presAssocID="{E1194863-9293-49B4-B6B4-929097267E13}" presName="sp" presStyleCnt="0"/>
      <dgm:spPr/>
    </dgm:pt>
    <dgm:pt modelId="{0CD8A5E2-B028-4416-9F7B-8319443ED068}" type="pres">
      <dgm:prSet presAssocID="{9DABFA18-3589-44F1-96DB-C67F830C6921}" presName="linNode" presStyleCnt="0"/>
      <dgm:spPr/>
    </dgm:pt>
    <dgm:pt modelId="{AB92EA2B-92CF-4689-9400-388471915A90}" type="pres">
      <dgm:prSet presAssocID="{9DABFA18-3589-44F1-96DB-C67F830C6921}" presName="parentText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7EF9F7-9E28-467A-AFC4-C46ED13681D6}" type="pres">
      <dgm:prSet presAssocID="{9DABFA18-3589-44F1-96DB-C67F830C6921}" presName="descendantText" presStyleLbl="align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94F167-164F-4448-8557-EB0DB5ACC425}" type="pres">
      <dgm:prSet presAssocID="{10DB9B14-49F7-4756-9FC2-58E5D1977164}" presName="sp" presStyleCnt="0"/>
      <dgm:spPr/>
    </dgm:pt>
    <dgm:pt modelId="{ABB3A964-A044-4983-9E60-59CEF80DF60A}" type="pres">
      <dgm:prSet presAssocID="{224CEEBE-E41E-44BB-9342-444E702CD7C5}" presName="linNode" presStyleCnt="0"/>
      <dgm:spPr/>
    </dgm:pt>
    <dgm:pt modelId="{FEE42CEC-DCE4-4721-8296-FBB74F19D070}" type="pres">
      <dgm:prSet presAssocID="{224CEEBE-E41E-44BB-9342-444E702CD7C5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254219-F066-4B9D-883C-4AAF4BDB1A3E}" type="pres">
      <dgm:prSet presAssocID="{224CEEBE-E41E-44BB-9342-444E702CD7C5}" presName="descendantText" presStyleLbl="align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47819A-B3BC-4E70-A2ED-EDC9C98ACCC2}" type="pres">
      <dgm:prSet presAssocID="{B9820A14-B1A3-4F86-A4E3-8374101589F1}" presName="sp" presStyleCnt="0"/>
      <dgm:spPr/>
    </dgm:pt>
    <dgm:pt modelId="{394DCF36-152B-4A74-B692-B28719D07CFF}" type="pres">
      <dgm:prSet presAssocID="{D78504BD-DC6D-42DC-AD58-17FC413A9F9E}" presName="linNode" presStyleCnt="0"/>
      <dgm:spPr/>
    </dgm:pt>
    <dgm:pt modelId="{0B7453C9-76DE-4247-B257-86C3E42FF4F1}" type="pres">
      <dgm:prSet presAssocID="{D78504BD-DC6D-42DC-AD58-17FC413A9F9E}" presName="parentText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A2D345-0542-43A6-AA81-97245B228A4F}" type="pres">
      <dgm:prSet presAssocID="{D78504BD-DC6D-42DC-AD58-17FC413A9F9E}" presName="descendantText" presStyleLbl="align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07F5CCA-3A10-46D8-B72D-AD28B4A04327}" srcId="{427F41EE-B878-44BA-89C4-4653E8D5B648}" destId="{3961DBF0-0E0F-481F-8AC4-4732867234AA}" srcOrd="0" destOrd="0" parTransId="{AD037E50-618A-47BF-BEEB-B0473B498B75}" sibTransId="{1BF7D786-40E6-49BB-95C7-F33B15D5B0D1}"/>
    <dgm:cxn modelId="{8681186D-B561-447F-8F7F-0E2478929F8A}" type="presOf" srcId="{BBBC2130-A35C-4CE2-93B7-B72C9BAAA866}" destId="{B5254219-F066-4B9D-883C-4AAF4BDB1A3E}" srcOrd="0" destOrd="0" presId="urn:microsoft.com/office/officeart/2005/8/layout/vList5"/>
    <dgm:cxn modelId="{5D855306-FCB2-40C6-9EFC-50B2C93D000E}" srcId="{00F9693B-C9A4-4987-9ADC-E5BA8B83B98F}" destId="{9DABFA18-3589-44F1-96DB-C67F830C6921}" srcOrd="3" destOrd="0" parTransId="{2DB26FE1-8E6C-480B-93F7-49DBC3A2D871}" sibTransId="{10DB9B14-49F7-4756-9FC2-58E5D1977164}"/>
    <dgm:cxn modelId="{EBED7372-4E9A-4D42-8C89-45AEEB88AA1F}" srcId="{00F9693B-C9A4-4987-9ADC-E5BA8B83B98F}" destId="{224CEEBE-E41E-44BB-9342-444E702CD7C5}" srcOrd="4" destOrd="0" parTransId="{AD8E679B-A94F-4EE6-AEFE-B2469D44B004}" sibTransId="{B9820A14-B1A3-4F86-A4E3-8374101589F1}"/>
    <dgm:cxn modelId="{854BE191-3BA0-4290-B09A-10158B9C510C}" type="presOf" srcId="{2C4A4576-2EEA-4230-8766-846095B44AC4}" destId="{9B51AEDC-5BAE-42E4-9EAD-70D2F0491611}" srcOrd="0" destOrd="0" presId="urn:microsoft.com/office/officeart/2005/8/layout/vList5"/>
    <dgm:cxn modelId="{18B74708-4BD0-43DD-875E-6154AEB042D2}" type="presOf" srcId="{9D0F30EB-8A1E-4DFF-BE34-1E7581024231}" destId="{A9A2D345-0542-43A6-AA81-97245B228A4F}" srcOrd="0" destOrd="0" presId="urn:microsoft.com/office/officeart/2005/8/layout/vList5"/>
    <dgm:cxn modelId="{B53587D9-D821-4D59-A52D-4785C9EFA46D}" srcId="{D78504BD-DC6D-42DC-AD58-17FC413A9F9E}" destId="{9D0F30EB-8A1E-4DFF-BE34-1E7581024231}" srcOrd="0" destOrd="0" parTransId="{8B0E3D5D-435C-44D3-8694-BCC571499082}" sibTransId="{2CD7C172-23D4-4C42-8BA9-0925409E805D}"/>
    <dgm:cxn modelId="{E9EAB15E-3C37-457A-920B-A3B7147B0C11}" srcId="{00F9693B-C9A4-4987-9ADC-E5BA8B83B98F}" destId="{11CE7693-61C5-484D-A723-619A47EC155D}" srcOrd="2" destOrd="0" parTransId="{1796635E-FE42-4638-859F-391F5E210233}" sibTransId="{E1194863-9293-49B4-B6B4-929097267E13}"/>
    <dgm:cxn modelId="{51D705E6-E797-4987-A1C7-72D9E543A5E9}" type="presOf" srcId="{50B196A4-4D8E-4517-8C18-6789D1DC7C1B}" destId="{B2A55D5A-6DA5-4770-A9B8-BDA03713B98F}" srcOrd="0" destOrd="0" presId="urn:microsoft.com/office/officeart/2005/8/layout/vList5"/>
    <dgm:cxn modelId="{18632B86-D5E2-4AC1-9AA5-E32CAE00DC9B}" srcId="{50B196A4-4D8E-4517-8C18-6789D1DC7C1B}" destId="{821C7586-CED7-40A2-8D94-DD7545A5212C}" srcOrd="0" destOrd="0" parTransId="{C1B88216-2E9D-4956-8B45-27A029979EA1}" sibTransId="{88DC4D94-8DCA-42B4-813E-092B416898EB}"/>
    <dgm:cxn modelId="{2DC7AB1B-10A3-4618-A141-4281A933DE58}" type="presOf" srcId="{3961DBF0-0E0F-481F-8AC4-4732867234AA}" destId="{44D18FFC-FE53-4AA2-810A-55B146399B80}" srcOrd="0" destOrd="0" presId="urn:microsoft.com/office/officeart/2005/8/layout/vList5"/>
    <dgm:cxn modelId="{2A1021A1-86C9-4AE0-BE26-BF4AE86185DE}" srcId="{9DABFA18-3589-44F1-96DB-C67F830C6921}" destId="{1AA97811-AB52-4B20-AD3F-ACC2DA4B07BF}" srcOrd="0" destOrd="0" parTransId="{394DC20C-568C-4048-88D2-514214B70CCF}" sibTransId="{D356BADD-D784-481A-A00A-1D9F77D91DED}"/>
    <dgm:cxn modelId="{FB735EAB-D6A9-43D9-9E06-CED15E4E1BF5}" srcId="{00F9693B-C9A4-4987-9ADC-E5BA8B83B98F}" destId="{D78504BD-DC6D-42DC-AD58-17FC413A9F9E}" srcOrd="5" destOrd="0" parTransId="{9A2A1CCC-CD95-4FBE-BC3A-50E394E8D08D}" sibTransId="{2B445939-A7FD-40B0-A512-F9972D81621A}"/>
    <dgm:cxn modelId="{B127BB29-821D-42D7-ABB6-E99BD2D87D72}" srcId="{00F9693B-C9A4-4987-9ADC-E5BA8B83B98F}" destId="{427F41EE-B878-44BA-89C4-4653E8D5B648}" srcOrd="0" destOrd="0" parTransId="{27D1C3ED-F11D-4FA0-AB93-0689E0BF647F}" sibTransId="{839A90BF-9909-4074-8868-ABCBEC921F2B}"/>
    <dgm:cxn modelId="{EE657D82-DF53-4636-9079-9A633362B666}" type="presOf" srcId="{224CEEBE-E41E-44BB-9342-444E702CD7C5}" destId="{FEE42CEC-DCE4-4721-8296-FBB74F19D070}" srcOrd="0" destOrd="0" presId="urn:microsoft.com/office/officeart/2005/8/layout/vList5"/>
    <dgm:cxn modelId="{E54A41AD-AEAC-4D03-B6CA-ADD35D26C615}" srcId="{00F9693B-C9A4-4987-9ADC-E5BA8B83B98F}" destId="{50B196A4-4D8E-4517-8C18-6789D1DC7C1B}" srcOrd="1" destOrd="0" parTransId="{D7059307-1ABD-4C45-8DC3-D0DC53D6CBAB}" sibTransId="{56018A43-FDE1-4B3F-A373-1274A64029A2}"/>
    <dgm:cxn modelId="{4B092C7C-56F4-4FA5-8D78-C1CA30993C56}" type="presOf" srcId="{1AA97811-AB52-4B20-AD3F-ACC2DA4B07BF}" destId="{FA7EF9F7-9E28-467A-AFC4-C46ED13681D6}" srcOrd="0" destOrd="0" presId="urn:microsoft.com/office/officeart/2005/8/layout/vList5"/>
    <dgm:cxn modelId="{133A62A7-B18B-4893-89E0-35BBA45729D8}" type="presOf" srcId="{11CE7693-61C5-484D-A723-619A47EC155D}" destId="{BB8D082A-AF57-4D55-A87D-1D39719460A3}" srcOrd="0" destOrd="0" presId="urn:microsoft.com/office/officeart/2005/8/layout/vList5"/>
    <dgm:cxn modelId="{C2C6A512-BBE4-4FA0-80F0-8AFCF30F5469}" type="presOf" srcId="{D78504BD-DC6D-42DC-AD58-17FC413A9F9E}" destId="{0B7453C9-76DE-4247-B257-86C3E42FF4F1}" srcOrd="0" destOrd="0" presId="urn:microsoft.com/office/officeart/2005/8/layout/vList5"/>
    <dgm:cxn modelId="{4080F149-6B55-4A05-98EE-3928E8D5CEFA}" type="presOf" srcId="{00F9693B-C9A4-4987-9ADC-E5BA8B83B98F}" destId="{BF5FCB8D-C7AD-42B7-AA6F-86B1C2171AD7}" srcOrd="0" destOrd="0" presId="urn:microsoft.com/office/officeart/2005/8/layout/vList5"/>
    <dgm:cxn modelId="{F3C0EC35-BAF0-4064-8121-EA1776D19BF1}" type="presOf" srcId="{821C7586-CED7-40A2-8D94-DD7545A5212C}" destId="{93DF853F-EF73-45DD-B481-59C1E62ACEF7}" srcOrd="0" destOrd="0" presId="urn:microsoft.com/office/officeart/2005/8/layout/vList5"/>
    <dgm:cxn modelId="{6EA485D2-A2AF-4C1F-9525-73DD3AB106DC}" type="presOf" srcId="{9DABFA18-3589-44F1-96DB-C67F830C6921}" destId="{AB92EA2B-92CF-4689-9400-388471915A90}" srcOrd="0" destOrd="0" presId="urn:microsoft.com/office/officeart/2005/8/layout/vList5"/>
    <dgm:cxn modelId="{EFC79B89-1F27-4DDC-8D71-85BAFF355C5E}" srcId="{224CEEBE-E41E-44BB-9342-444E702CD7C5}" destId="{BBBC2130-A35C-4CE2-93B7-B72C9BAAA866}" srcOrd="0" destOrd="0" parTransId="{AF032FE0-3226-4A60-A2DE-ADAE64406FD6}" sibTransId="{2D908445-F4A4-4823-826C-0855BFDCA2E5}"/>
    <dgm:cxn modelId="{E2AB0F90-DF9D-4385-9B2A-929642827782}" srcId="{11CE7693-61C5-484D-A723-619A47EC155D}" destId="{2C4A4576-2EEA-4230-8766-846095B44AC4}" srcOrd="0" destOrd="0" parTransId="{AC440841-4470-4E07-A810-11B64D2F2346}" sibTransId="{F046283C-42E6-4E9B-8297-544AFDCBB36C}"/>
    <dgm:cxn modelId="{BBAFB7D1-F92A-4CCF-87BB-8B624EDD4A3E}" type="presOf" srcId="{427F41EE-B878-44BA-89C4-4653E8D5B648}" destId="{AFB00CB4-DD0A-4116-97D5-5ACDBCB284E4}" srcOrd="0" destOrd="0" presId="urn:microsoft.com/office/officeart/2005/8/layout/vList5"/>
    <dgm:cxn modelId="{E57EB277-5F47-4C4C-B759-E05F8CF66DEC}" type="presParOf" srcId="{BF5FCB8D-C7AD-42B7-AA6F-86B1C2171AD7}" destId="{DA91AA03-0ECB-4F92-A4D2-845739FB2130}" srcOrd="0" destOrd="0" presId="urn:microsoft.com/office/officeart/2005/8/layout/vList5"/>
    <dgm:cxn modelId="{92006CEF-F3C2-4E85-AA13-776E3BB9F3B2}" type="presParOf" srcId="{DA91AA03-0ECB-4F92-A4D2-845739FB2130}" destId="{AFB00CB4-DD0A-4116-97D5-5ACDBCB284E4}" srcOrd="0" destOrd="0" presId="urn:microsoft.com/office/officeart/2005/8/layout/vList5"/>
    <dgm:cxn modelId="{9FC9B6E6-15C2-4650-B50C-6130D12F459D}" type="presParOf" srcId="{DA91AA03-0ECB-4F92-A4D2-845739FB2130}" destId="{44D18FFC-FE53-4AA2-810A-55B146399B80}" srcOrd="1" destOrd="0" presId="urn:microsoft.com/office/officeart/2005/8/layout/vList5"/>
    <dgm:cxn modelId="{39C09D01-F7E8-4D47-A5F6-51173F36EAE0}" type="presParOf" srcId="{BF5FCB8D-C7AD-42B7-AA6F-86B1C2171AD7}" destId="{D6C612BF-FE1F-4CAB-9B5D-D9270D107790}" srcOrd="1" destOrd="0" presId="urn:microsoft.com/office/officeart/2005/8/layout/vList5"/>
    <dgm:cxn modelId="{F993B2AE-79E7-4398-8D06-B2345887FDE2}" type="presParOf" srcId="{BF5FCB8D-C7AD-42B7-AA6F-86B1C2171AD7}" destId="{242FB4D1-8C36-4149-ACDF-3053145D5EEE}" srcOrd="2" destOrd="0" presId="urn:microsoft.com/office/officeart/2005/8/layout/vList5"/>
    <dgm:cxn modelId="{1BD7B3BE-BC29-4E05-82C5-254837877B88}" type="presParOf" srcId="{242FB4D1-8C36-4149-ACDF-3053145D5EEE}" destId="{B2A55D5A-6DA5-4770-A9B8-BDA03713B98F}" srcOrd="0" destOrd="0" presId="urn:microsoft.com/office/officeart/2005/8/layout/vList5"/>
    <dgm:cxn modelId="{A6897702-1BF0-4112-A43E-E265649A5444}" type="presParOf" srcId="{242FB4D1-8C36-4149-ACDF-3053145D5EEE}" destId="{93DF853F-EF73-45DD-B481-59C1E62ACEF7}" srcOrd="1" destOrd="0" presId="urn:microsoft.com/office/officeart/2005/8/layout/vList5"/>
    <dgm:cxn modelId="{75D2FE1B-3A27-49C2-8D1C-D9419F1AA47B}" type="presParOf" srcId="{BF5FCB8D-C7AD-42B7-AA6F-86B1C2171AD7}" destId="{425C3DC6-C17F-4DD0-9417-FC9B5A3027E3}" srcOrd="3" destOrd="0" presId="urn:microsoft.com/office/officeart/2005/8/layout/vList5"/>
    <dgm:cxn modelId="{95A8C8AE-8BA1-47F4-B253-047434A8651E}" type="presParOf" srcId="{BF5FCB8D-C7AD-42B7-AA6F-86B1C2171AD7}" destId="{1AB3526A-2877-4FD9-B665-45DD364261A1}" srcOrd="4" destOrd="0" presId="urn:microsoft.com/office/officeart/2005/8/layout/vList5"/>
    <dgm:cxn modelId="{05E91423-E2CD-4186-B544-AFACF15B40A7}" type="presParOf" srcId="{1AB3526A-2877-4FD9-B665-45DD364261A1}" destId="{BB8D082A-AF57-4D55-A87D-1D39719460A3}" srcOrd="0" destOrd="0" presId="urn:microsoft.com/office/officeart/2005/8/layout/vList5"/>
    <dgm:cxn modelId="{7DCDA952-AB65-42E9-9CCA-BCBD24712CE9}" type="presParOf" srcId="{1AB3526A-2877-4FD9-B665-45DD364261A1}" destId="{9B51AEDC-5BAE-42E4-9EAD-70D2F0491611}" srcOrd="1" destOrd="0" presId="urn:microsoft.com/office/officeart/2005/8/layout/vList5"/>
    <dgm:cxn modelId="{F9E6F783-5517-4AA6-B118-B4B19E8ABD0E}" type="presParOf" srcId="{BF5FCB8D-C7AD-42B7-AA6F-86B1C2171AD7}" destId="{2108A467-58CD-4CF6-83B6-230DB3C4B363}" srcOrd="5" destOrd="0" presId="urn:microsoft.com/office/officeart/2005/8/layout/vList5"/>
    <dgm:cxn modelId="{38F4AD17-4CC3-48CB-8785-8D3CBA91EAE9}" type="presParOf" srcId="{BF5FCB8D-C7AD-42B7-AA6F-86B1C2171AD7}" destId="{0CD8A5E2-B028-4416-9F7B-8319443ED068}" srcOrd="6" destOrd="0" presId="urn:microsoft.com/office/officeart/2005/8/layout/vList5"/>
    <dgm:cxn modelId="{AA27B0BD-6164-4E3D-93A7-01566CEEC4A4}" type="presParOf" srcId="{0CD8A5E2-B028-4416-9F7B-8319443ED068}" destId="{AB92EA2B-92CF-4689-9400-388471915A90}" srcOrd="0" destOrd="0" presId="urn:microsoft.com/office/officeart/2005/8/layout/vList5"/>
    <dgm:cxn modelId="{941531D4-7D2C-4CE5-8B56-D65EC6D36EC7}" type="presParOf" srcId="{0CD8A5E2-B028-4416-9F7B-8319443ED068}" destId="{FA7EF9F7-9E28-467A-AFC4-C46ED13681D6}" srcOrd="1" destOrd="0" presId="urn:microsoft.com/office/officeart/2005/8/layout/vList5"/>
    <dgm:cxn modelId="{D778A4E9-EE5D-465F-944E-6B36973EE9CD}" type="presParOf" srcId="{BF5FCB8D-C7AD-42B7-AA6F-86B1C2171AD7}" destId="{A294F167-164F-4448-8557-EB0DB5ACC425}" srcOrd="7" destOrd="0" presId="urn:microsoft.com/office/officeart/2005/8/layout/vList5"/>
    <dgm:cxn modelId="{374CD9F2-16F6-4D5E-9313-BD3623FF7E33}" type="presParOf" srcId="{BF5FCB8D-C7AD-42B7-AA6F-86B1C2171AD7}" destId="{ABB3A964-A044-4983-9E60-59CEF80DF60A}" srcOrd="8" destOrd="0" presId="urn:microsoft.com/office/officeart/2005/8/layout/vList5"/>
    <dgm:cxn modelId="{EED052C0-F59C-4497-8754-055BC5D91794}" type="presParOf" srcId="{ABB3A964-A044-4983-9E60-59CEF80DF60A}" destId="{FEE42CEC-DCE4-4721-8296-FBB74F19D070}" srcOrd="0" destOrd="0" presId="urn:microsoft.com/office/officeart/2005/8/layout/vList5"/>
    <dgm:cxn modelId="{BA8DF72A-7851-48DD-AAAC-03229E0AA93A}" type="presParOf" srcId="{ABB3A964-A044-4983-9E60-59CEF80DF60A}" destId="{B5254219-F066-4B9D-883C-4AAF4BDB1A3E}" srcOrd="1" destOrd="0" presId="urn:microsoft.com/office/officeart/2005/8/layout/vList5"/>
    <dgm:cxn modelId="{3F78D6FC-8D24-48A3-8C82-DA62E870A87B}" type="presParOf" srcId="{BF5FCB8D-C7AD-42B7-AA6F-86B1C2171AD7}" destId="{9847819A-B3BC-4E70-A2ED-EDC9C98ACCC2}" srcOrd="9" destOrd="0" presId="urn:microsoft.com/office/officeart/2005/8/layout/vList5"/>
    <dgm:cxn modelId="{83924BCA-F38D-4D5F-B0E3-5111604154C0}" type="presParOf" srcId="{BF5FCB8D-C7AD-42B7-AA6F-86B1C2171AD7}" destId="{394DCF36-152B-4A74-B692-B28719D07CFF}" srcOrd="10" destOrd="0" presId="urn:microsoft.com/office/officeart/2005/8/layout/vList5"/>
    <dgm:cxn modelId="{480AE8ED-A1A2-43AE-90D1-AA52383EEDE7}" type="presParOf" srcId="{394DCF36-152B-4A74-B692-B28719D07CFF}" destId="{0B7453C9-76DE-4247-B257-86C3E42FF4F1}" srcOrd="0" destOrd="0" presId="urn:microsoft.com/office/officeart/2005/8/layout/vList5"/>
    <dgm:cxn modelId="{6B1931A2-910A-4349-A46A-E49D6C808C92}" type="presParOf" srcId="{394DCF36-152B-4A74-B692-B28719D07CFF}" destId="{A9A2D345-0542-43A6-AA81-97245B228A4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4D18FFC-FE53-4AA2-810A-55B146399B80}">
      <dsp:nvSpPr>
        <dsp:cNvPr id="0" name=""/>
        <dsp:cNvSpPr/>
      </dsp:nvSpPr>
      <dsp:spPr>
        <a:xfrm rot="5400000">
          <a:off x="4585553" y="-1954737"/>
          <a:ext cx="518484" cy="45598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V tlakových ocelových lahvích s červeným pruhem</a:t>
          </a:r>
          <a:endParaRPr lang="cs-CZ" sz="1400" kern="1200" dirty="0"/>
        </a:p>
      </dsp:txBody>
      <dsp:txXfrm rot="5400000">
        <a:off x="4585553" y="-1954737"/>
        <a:ext cx="518484" cy="4559808"/>
      </dsp:txXfrm>
    </dsp:sp>
    <dsp:sp modelId="{AFB00CB4-DD0A-4116-97D5-5ACDBCB284E4}">
      <dsp:nvSpPr>
        <dsp:cNvPr id="0" name=""/>
        <dsp:cNvSpPr/>
      </dsp:nvSpPr>
      <dsp:spPr>
        <a:xfrm>
          <a:off x="0" y="1113"/>
          <a:ext cx="2564892" cy="64810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VODÍK</a:t>
          </a:r>
          <a:endParaRPr lang="cs-CZ" sz="2300" kern="1200" dirty="0"/>
        </a:p>
      </dsp:txBody>
      <dsp:txXfrm>
        <a:off x="0" y="1113"/>
        <a:ext cx="2564892" cy="648105"/>
      </dsp:txXfrm>
    </dsp:sp>
    <dsp:sp modelId="{93DF853F-EF73-45DD-B481-59C1E62ACEF7}">
      <dsp:nvSpPr>
        <dsp:cNvPr id="0" name=""/>
        <dsp:cNvSpPr/>
      </dsp:nvSpPr>
      <dsp:spPr>
        <a:xfrm rot="5400000">
          <a:off x="4585553" y="-1274226"/>
          <a:ext cx="518484" cy="45598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V tlakových ocelových lahvích s modrým pruhem</a:t>
          </a:r>
          <a:endParaRPr lang="cs-CZ" sz="1400" kern="1200" dirty="0"/>
        </a:p>
      </dsp:txBody>
      <dsp:txXfrm rot="5400000">
        <a:off x="4585553" y="-1274226"/>
        <a:ext cx="518484" cy="4559808"/>
      </dsp:txXfrm>
    </dsp:sp>
    <dsp:sp modelId="{B2A55D5A-6DA5-4770-A9B8-BDA03713B98F}">
      <dsp:nvSpPr>
        <dsp:cNvPr id="0" name=""/>
        <dsp:cNvSpPr/>
      </dsp:nvSpPr>
      <dsp:spPr>
        <a:xfrm>
          <a:off x="0" y="681624"/>
          <a:ext cx="2564892" cy="64810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KYSLÍK</a:t>
          </a:r>
          <a:endParaRPr lang="cs-CZ" sz="2300" kern="1200" dirty="0"/>
        </a:p>
      </dsp:txBody>
      <dsp:txXfrm>
        <a:off x="0" y="681624"/>
        <a:ext cx="2564892" cy="648105"/>
      </dsp:txXfrm>
    </dsp:sp>
    <dsp:sp modelId="{9B51AEDC-5BAE-42E4-9EAD-70D2F0491611}">
      <dsp:nvSpPr>
        <dsp:cNvPr id="0" name=""/>
        <dsp:cNvSpPr/>
      </dsp:nvSpPr>
      <dsp:spPr>
        <a:xfrm rot="5400000">
          <a:off x="4585553" y="-593715"/>
          <a:ext cx="518484" cy="45598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V tlakových ocelových lahvích se zeleným pruhem</a:t>
          </a:r>
          <a:endParaRPr lang="cs-CZ" sz="1400" kern="1200" dirty="0"/>
        </a:p>
      </dsp:txBody>
      <dsp:txXfrm rot="5400000">
        <a:off x="4585553" y="-593715"/>
        <a:ext cx="518484" cy="4559808"/>
      </dsp:txXfrm>
    </dsp:sp>
    <dsp:sp modelId="{BB8D082A-AF57-4D55-A87D-1D39719460A3}">
      <dsp:nvSpPr>
        <dsp:cNvPr id="0" name=""/>
        <dsp:cNvSpPr/>
      </dsp:nvSpPr>
      <dsp:spPr>
        <a:xfrm>
          <a:off x="0" y="1362135"/>
          <a:ext cx="2564892" cy="64810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DUSÍK</a:t>
          </a:r>
          <a:endParaRPr lang="cs-CZ" sz="2300" kern="1200" dirty="0"/>
        </a:p>
      </dsp:txBody>
      <dsp:txXfrm>
        <a:off x="0" y="1362135"/>
        <a:ext cx="2564892" cy="648105"/>
      </dsp:txXfrm>
    </dsp:sp>
    <dsp:sp modelId="{FA7EF9F7-9E28-467A-AFC4-C46ED13681D6}">
      <dsp:nvSpPr>
        <dsp:cNvPr id="0" name=""/>
        <dsp:cNvSpPr/>
      </dsp:nvSpPr>
      <dsp:spPr>
        <a:xfrm rot="5400000">
          <a:off x="4585553" y="86795"/>
          <a:ext cx="518484" cy="45598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V tlakových ocelových lahvích s černým pruhem</a:t>
          </a:r>
          <a:endParaRPr lang="cs-CZ" sz="1400" kern="1200" dirty="0"/>
        </a:p>
      </dsp:txBody>
      <dsp:txXfrm rot="5400000">
        <a:off x="4585553" y="86795"/>
        <a:ext cx="518484" cy="4559808"/>
      </dsp:txXfrm>
    </dsp:sp>
    <dsp:sp modelId="{AB92EA2B-92CF-4689-9400-388471915A90}">
      <dsp:nvSpPr>
        <dsp:cNvPr id="0" name=""/>
        <dsp:cNvSpPr/>
      </dsp:nvSpPr>
      <dsp:spPr>
        <a:xfrm>
          <a:off x="0" y="2042646"/>
          <a:ext cx="2564892" cy="64810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OXID UHLIČITÝ</a:t>
          </a:r>
          <a:endParaRPr lang="cs-CZ" sz="2300" kern="1200" dirty="0"/>
        </a:p>
      </dsp:txBody>
      <dsp:txXfrm>
        <a:off x="0" y="2042646"/>
        <a:ext cx="2564892" cy="648105"/>
      </dsp:txXfrm>
    </dsp:sp>
    <dsp:sp modelId="{B5254219-F066-4B9D-883C-4AAF4BDB1A3E}">
      <dsp:nvSpPr>
        <dsp:cNvPr id="0" name=""/>
        <dsp:cNvSpPr/>
      </dsp:nvSpPr>
      <dsp:spPr>
        <a:xfrm rot="5400000">
          <a:off x="4585553" y="767306"/>
          <a:ext cx="518484" cy="45598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V tlakových ocelových lahvích s bílým pruhem</a:t>
          </a:r>
          <a:endParaRPr lang="cs-CZ" sz="1400" kern="1200" dirty="0"/>
        </a:p>
      </dsp:txBody>
      <dsp:txXfrm rot="5400000">
        <a:off x="4585553" y="767306"/>
        <a:ext cx="518484" cy="4559808"/>
      </dsp:txXfrm>
    </dsp:sp>
    <dsp:sp modelId="{FEE42CEC-DCE4-4721-8296-FBB74F19D070}">
      <dsp:nvSpPr>
        <dsp:cNvPr id="0" name=""/>
        <dsp:cNvSpPr/>
      </dsp:nvSpPr>
      <dsp:spPr>
        <a:xfrm>
          <a:off x="0" y="2723157"/>
          <a:ext cx="2564892" cy="64810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ACETYLEN</a:t>
          </a:r>
          <a:endParaRPr lang="cs-CZ" sz="2300" kern="1200" dirty="0"/>
        </a:p>
      </dsp:txBody>
      <dsp:txXfrm>
        <a:off x="0" y="2723157"/>
        <a:ext cx="2564892" cy="648105"/>
      </dsp:txXfrm>
    </dsp:sp>
    <dsp:sp modelId="{A9A2D345-0542-43A6-AA81-97245B228A4F}">
      <dsp:nvSpPr>
        <dsp:cNvPr id="0" name=""/>
        <dsp:cNvSpPr/>
      </dsp:nvSpPr>
      <dsp:spPr>
        <a:xfrm rot="5400000">
          <a:off x="4585553" y="1447817"/>
          <a:ext cx="518484" cy="45598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V tlakových ocelových lahvích s oranžovým pruhem</a:t>
          </a:r>
          <a:endParaRPr lang="cs-CZ" sz="1400" kern="1200" dirty="0"/>
        </a:p>
      </dsp:txBody>
      <dsp:txXfrm rot="5400000">
        <a:off x="4585553" y="1447817"/>
        <a:ext cx="518484" cy="4559808"/>
      </dsp:txXfrm>
    </dsp:sp>
    <dsp:sp modelId="{0B7453C9-76DE-4247-B257-86C3E42FF4F1}">
      <dsp:nvSpPr>
        <dsp:cNvPr id="0" name=""/>
        <dsp:cNvSpPr/>
      </dsp:nvSpPr>
      <dsp:spPr>
        <a:xfrm>
          <a:off x="0" y="3403668"/>
          <a:ext cx="2564892" cy="64810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AMONIAK</a:t>
          </a:r>
          <a:endParaRPr lang="cs-CZ" sz="2300" kern="1200" dirty="0"/>
        </a:p>
      </dsp:txBody>
      <dsp:txXfrm>
        <a:off x="0" y="3403668"/>
        <a:ext cx="2564892" cy="6481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1F99-E90C-438B-B542-E2C7D51CD3A9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52F06-88AD-421E-B770-216AC4725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wind.wav"/>
          </p:stSnd>
        </p:sndAc>
      </p:transition>
    </mc:Choice>
    <mc:Fallback>
      <p:transition spd="slow">
        <p:circle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1F99-E90C-438B-B542-E2C7D51CD3A9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52F06-88AD-421E-B770-216AC4725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wind.wav"/>
          </p:stSnd>
        </p:sndAc>
      </p:transition>
    </mc:Choice>
    <mc:Fallback>
      <p:transition spd="slow">
        <p:circle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1F99-E90C-438B-B542-E2C7D51CD3A9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52F06-88AD-421E-B770-216AC4725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wind.wav"/>
          </p:stSnd>
        </p:sndAc>
      </p:transition>
    </mc:Choice>
    <mc:Fallback>
      <p:transition spd="slow">
        <p:circle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1F99-E90C-438B-B542-E2C7D51CD3A9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52F06-88AD-421E-B770-216AC4725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wind.wav"/>
          </p:stSnd>
        </p:sndAc>
      </p:transition>
    </mc:Choice>
    <mc:Fallback>
      <p:transition spd="slow">
        <p:circle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1F99-E90C-438B-B542-E2C7D51CD3A9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52F06-88AD-421E-B770-216AC4725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wind.wav"/>
          </p:stSnd>
        </p:sndAc>
      </p:transition>
    </mc:Choice>
    <mc:Fallback>
      <p:transition spd="slow">
        <p:circle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1F99-E90C-438B-B542-E2C7D51CD3A9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52F06-88AD-421E-B770-216AC4725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wind.wav"/>
          </p:stSnd>
        </p:sndAc>
      </p:transition>
    </mc:Choice>
    <mc:Fallback>
      <p:transition spd="slow">
        <p:circle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1F99-E90C-438B-B542-E2C7D51CD3A9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52F06-88AD-421E-B770-216AC4725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wind.wav"/>
          </p:stSnd>
        </p:sndAc>
      </p:transition>
    </mc:Choice>
    <mc:Fallback>
      <p:transition spd="slow">
        <p:circle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1F99-E90C-438B-B542-E2C7D51CD3A9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52F06-88AD-421E-B770-216AC4725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wind.wav"/>
          </p:stSnd>
        </p:sndAc>
      </p:transition>
    </mc:Choice>
    <mc:Fallback>
      <p:transition spd="slow">
        <p:circle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1F99-E90C-438B-B542-E2C7D51CD3A9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52F06-88AD-421E-B770-216AC472590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wind.wav"/>
          </p:stSnd>
        </p:sndAc>
      </p:transition>
    </mc:Choice>
    <mc:Fallback>
      <p:transition spd="slow">
        <p:circle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1F99-E90C-438B-B542-E2C7D51CD3A9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52F06-88AD-421E-B770-216AC4725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wind.wav"/>
          </p:stSnd>
        </p:sndAc>
      </p:transition>
    </mc:Choice>
    <mc:Fallback>
      <p:transition spd="slow">
        <p:circle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1F99-E90C-438B-B542-E2C7D51CD3A9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52F06-88AD-421E-B770-216AC4725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wind.wav"/>
          </p:stSnd>
        </p:sndAc>
      </p:transition>
    </mc:Choice>
    <mc:Fallback>
      <p:transition spd="slow">
        <p:circle/>
        <p:sndAc>
          <p:stSnd>
            <p:snd r:embed="rId1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891F99-E90C-438B-B542-E2C7D51CD3A9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152F06-88AD-421E-B770-216AC47259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14" name="wind.wav"/>
          </p:stSnd>
        </p:sndAc>
      </p:transition>
    </mc:Choice>
    <mc:Fallback>
      <p:transition spd="slow">
        <p:circle/>
        <p:sndAc>
          <p:stSnd>
            <p:snd r:embed="rId1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audio" Target="../media/audio2.wav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audio" Target="../media/audio11.wav"/><Relationship Id="rId4" Type="http://schemas.openxmlformats.org/officeDocument/2006/relationships/audio" Target="../media/audio3.wav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audio" Target="../media/audio4.wav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2.wav"/><Relationship Id="rId7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audio" Target="../media/audio6.wav"/><Relationship Id="rId4" Type="http://schemas.openxmlformats.org/officeDocument/2006/relationships/audio" Target="../media/audio5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audio" Target="../media/audio4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audio" Target="../media/audio4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1556792"/>
            <a:ext cx="7772400" cy="2838177"/>
          </a:xfrm>
          <a:solidFill>
            <a:schemeClr val="tx2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PLYNY-</a:t>
            </a:r>
            <a:b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TECHNICKÉ PLYNY</a:t>
            </a:r>
            <a:endParaRPr lang="cs-CZ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581128"/>
            <a:ext cx="7128792" cy="2087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54937" y="-171400"/>
            <a:ext cx="867645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>
              <a:solidFill>
                <a:schemeClr val="bg1"/>
              </a:solidFill>
            </a:endParaRPr>
          </a:p>
          <a:p>
            <a:pPr algn="ctr"/>
            <a:r>
              <a:rPr lang="cs-CZ" dirty="0">
                <a:solidFill>
                  <a:schemeClr val="bg1"/>
                </a:solidFill>
              </a:rPr>
              <a:t>CZ.1.07/1.1.05/04.0031</a:t>
            </a:r>
          </a:p>
          <a:p>
            <a:pPr algn="ctr"/>
            <a:r>
              <a:rPr lang="cs-CZ" dirty="0">
                <a:solidFill>
                  <a:schemeClr val="bg1"/>
                </a:solidFill>
              </a:rPr>
              <a:t>Rozvoj interaktivních způsobů výuky ve škole</a:t>
            </a:r>
          </a:p>
          <a:p>
            <a:pPr algn="ctr"/>
            <a:r>
              <a:rPr lang="cs-CZ" dirty="0">
                <a:solidFill>
                  <a:schemeClr val="bg1"/>
                </a:solidFill>
              </a:rPr>
              <a:t>Základní škola a Mateřská škola, Chvalkovice, okres Náchod</a:t>
            </a:r>
          </a:p>
          <a:p>
            <a:pPr algn="ctr"/>
            <a:r>
              <a:rPr lang="cs-CZ" dirty="0">
                <a:solidFill>
                  <a:schemeClr val="bg1"/>
                </a:solidFill>
              </a:rPr>
              <a:t>Mgr. Markéta Ulrychová</a:t>
            </a:r>
            <a:br>
              <a:rPr lang="cs-CZ" dirty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  <a:p>
            <a:pPr lvl="0" algn="ctr"/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1096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4" name="wind.wav"/>
          </p:stSnd>
        </p:sndAc>
      </p:transition>
    </mc:Choice>
    <mc:Fallback>
      <p:transition spd="slow">
        <p:circle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pPr algn="ctr"/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TECHNICKÉ PLYNY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43287614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xmlns="" val="1197373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10" name="wind.wav"/>
          </p:stSnd>
        </p:sndAc>
      </p:transition>
    </mc:Choice>
    <mc:Fallback>
      <p:transition spd="slow">
        <p:circle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B00CB4-DD0A-4116-97D5-5ACDBCB284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graphicEl>
                                              <a:dgm id="{AFB00CB4-DD0A-4116-97D5-5ACDBCB284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AFB00CB4-DD0A-4116-97D5-5ACDBCB284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D18FFC-FE53-4AA2-810A-55B146399B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44D18FFC-FE53-4AA2-810A-55B146399B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44D18FFC-FE53-4AA2-810A-55B146399B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A55D5A-6DA5-4770-A9B8-BDA03713B9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graphicEl>
                                              <a:dgm id="{B2A55D5A-6DA5-4770-A9B8-BDA03713B9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B2A55D5A-6DA5-4770-A9B8-BDA03713B9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DF853F-EF73-45DD-B481-59C1E62ACE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graphicEl>
                                              <a:dgm id="{93DF853F-EF73-45DD-B481-59C1E62ACE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93DF853F-EF73-45DD-B481-59C1E62ACE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B8D082A-AF57-4D55-A87D-1D39719460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graphicEl>
                                              <a:dgm id="{BB8D082A-AF57-4D55-A87D-1D39719460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BB8D082A-AF57-4D55-A87D-1D39719460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B51AEDC-5BAE-42E4-9EAD-70D2F04916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graphicEl>
                                              <a:dgm id="{9B51AEDC-5BAE-42E4-9EAD-70D2F04916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9B51AEDC-5BAE-42E4-9EAD-70D2F04916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B92EA2B-92CF-4689-9400-388471915A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graphicEl>
                                              <a:dgm id="{AB92EA2B-92CF-4689-9400-388471915A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AB92EA2B-92CF-4689-9400-388471915A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A7EF9F7-9E28-467A-AFC4-C46ED13681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graphicEl>
                                              <a:dgm id="{FA7EF9F7-9E28-467A-AFC4-C46ED13681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FA7EF9F7-9E28-467A-AFC4-C46ED13681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EE42CEC-DCE4-4721-8296-FBB74F19D0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graphicEl>
                                              <a:dgm id="{FEE42CEC-DCE4-4721-8296-FBB74F19D0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graphicEl>
                                              <a:dgm id="{FEE42CEC-DCE4-4721-8296-FBB74F19D0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254219-F066-4B9D-883C-4AAF4BDB1A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graphicEl>
                                              <a:dgm id="{B5254219-F066-4B9D-883C-4AAF4BDB1A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graphicEl>
                                              <a:dgm id="{B5254219-F066-4B9D-883C-4AAF4BDB1A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7453C9-76DE-4247-B257-86C3E42FF4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graphicEl>
                                              <a:dgm id="{0B7453C9-76DE-4247-B257-86C3E42FF4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graphicEl>
                                              <a:dgm id="{0B7453C9-76DE-4247-B257-86C3E42FF4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9A2D345-0542-43A6-AA81-97245B228A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>
                                            <p:graphicEl>
                                              <a:dgm id="{A9A2D345-0542-43A6-AA81-97245B228A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graphicEl>
                                              <a:dgm id="{A9A2D345-0542-43A6-AA81-97245B228A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Graphic spid="4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/>
                <a:solidFill>
                  <a:schemeClr val="accent3"/>
                </a:solidFill>
              </a:rPr>
              <a:t>Dusík (N</a:t>
            </a:r>
            <a:r>
              <a:rPr lang="cs-CZ" sz="2400" b="1" baseline="-25000" dirty="0" smtClean="0">
                <a:ln/>
                <a:solidFill>
                  <a:schemeClr val="accent3"/>
                </a:solidFill>
              </a:rPr>
              <a:t>2</a:t>
            </a:r>
            <a:r>
              <a:rPr lang="cs-CZ" sz="4800" b="1" dirty="0" smtClean="0">
                <a:ln/>
                <a:solidFill>
                  <a:schemeClr val="accent3"/>
                </a:solidFill>
              </a:rPr>
              <a:t>)</a:t>
            </a:r>
            <a:endParaRPr lang="cs-CZ" sz="4800" b="1" dirty="0">
              <a:ln/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Málo reaktivní plyn, bez chuti a zápachu</a:t>
            </a:r>
          </a:p>
          <a:p>
            <a:r>
              <a:rPr lang="cs-CZ" dirty="0" smtClean="0"/>
              <a:t>Nepodporuje hoření – brání požáru, protože tvoří dusíkovou atmosféru</a:t>
            </a:r>
          </a:p>
          <a:p>
            <a:r>
              <a:rPr lang="cs-CZ" dirty="0" smtClean="0"/>
              <a:t>Používá se tedy k zamezení vzniku požáru</a:t>
            </a:r>
          </a:p>
          <a:p>
            <a:r>
              <a:rPr lang="cs-CZ" dirty="0" smtClean="0"/>
              <a:t>Využívá se k výrobě amoniaku</a:t>
            </a:r>
          </a:p>
          <a:p>
            <a:r>
              <a:rPr lang="cs-CZ" dirty="0" smtClean="0"/>
              <a:t>Plynný dusík se používá k plnění pneumatik</a:t>
            </a:r>
          </a:p>
          <a:p>
            <a:r>
              <a:rPr lang="cs-CZ" dirty="0" smtClean="0"/>
              <a:t>Kapalný dusík slouží k vypalování bradavic, zmrazování vajíček a spermií, ke konzervaci potravin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5JVF1K2A\MP9004054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6766" y="1412776"/>
            <a:ext cx="2264296" cy="1617354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J7J29KB5\MP9004073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581264"/>
            <a:ext cx="2495510" cy="166302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734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7" name="wind.wav"/>
          </p:stSnd>
        </p:sndAc>
      </p:transition>
    </mc:Choice>
    <mc:Fallback>
      <p:transition spd="slow">
        <p:circle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Oxid uhličitý (CO</a:t>
            </a:r>
            <a:r>
              <a:rPr lang="cs-CZ" sz="2400" b="1" baseline="-250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)</a:t>
            </a:r>
            <a:b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1200" b="1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aktivační událost</a:t>
            </a:r>
            <a:endParaRPr lang="cs-CZ" sz="4400" b="1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Nehořlavý plyn</a:t>
            </a:r>
          </a:p>
          <a:p>
            <a:r>
              <a:rPr lang="cs-CZ" dirty="0" smtClean="0"/>
              <a:t>Ve vzduchu ho je 0,03%</a:t>
            </a:r>
          </a:p>
          <a:p>
            <a:r>
              <a:rPr lang="cs-CZ" dirty="0" smtClean="0"/>
              <a:t>Živočichové ho vydechují, rostliny ho spotřebovávají při fotosyntéze</a:t>
            </a:r>
          </a:p>
          <a:p>
            <a:r>
              <a:rPr lang="cs-CZ" dirty="0" smtClean="0"/>
              <a:t>Vyrábí se v cukrovarech kvašením cukrů </a:t>
            </a:r>
          </a:p>
          <a:p>
            <a:r>
              <a:rPr lang="cs-CZ" dirty="0" smtClean="0"/>
              <a:t>Použití: k výrobě sody, k chlazení (suchý led), </a:t>
            </a:r>
            <a:r>
              <a:rPr lang="cs-CZ" dirty="0" smtClean="0"/>
              <a:t>při točení piva, náplň </a:t>
            </a:r>
            <a:r>
              <a:rPr lang="cs-CZ" dirty="0" smtClean="0"/>
              <a:t>hasících přístrojů</a:t>
            </a:r>
          </a:p>
          <a:p>
            <a:r>
              <a:rPr lang="cs-CZ" dirty="0" smtClean="0"/>
              <a:t>Způsobuje tzv. skleníkový efekt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R6CFCQOJ\MC90044496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666216"/>
            <a:ext cx="1552198" cy="2010040"/>
          </a:xfrm>
          <a:prstGeom prst="flowChartConnector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915360" y="1360123"/>
            <a:ext cx="1734929" cy="18402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Zaoblený obdélníkový popisek 4"/>
          <p:cNvSpPr/>
          <p:nvPr/>
        </p:nvSpPr>
        <p:spPr>
          <a:xfrm>
            <a:off x="3491880" y="1844824"/>
            <a:ext cx="2858616" cy="792088"/>
          </a:xfrm>
          <a:prstGeom prst="wedgeRoundRectCallout">
            <a:avLst>
              <a:gd name="adj1" fmla="val 75361"/>
              <a:gd name="adj2" fmla="val 10063"/>
              <a:gd name="adj3" fmla="val 16667"/>
            </a:avLst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Mám rád bublinky, škyt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8297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8" name="wind.wav"/>
          </p:stSnd>
        </p:sndAc>
      </p:transition>
    </mc:Choice>
    <mc:Fallback>
      <p:transition spd="slow">
        <p:circle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Acetylen (C</a:t>
            </a:r>
            <a:r>
              <a:rPr lang="cs-CZ" sz="2800" b="1" baseline="-250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</a:t>
            </a:r>
            <a:r>
              <a:rPr lang="cs-CZ" sz="2800" b="1" baseline="-250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)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Bezbarvý, extrémně hořlavý plyn</a:t>
            </a:r>
          </a:p>
          <a:p>
            <a:r>
              <a:rPr lang="cs-CZ" dirty="0" smtClean="0"/>
              <a:t>Je lehčí než vzduch, používá se k plnění balónků</a:t>
            </a:r>
          </a:p>
          <a:p>
            <a:r>
              <a:rPr lang="cs-CZ" dirty="0" smtClean="0"/>
              <a:t>Vyrábí se z karbidu vápenatého</a:t>
            </a:r>
          </a:p>
          <a:p>
            <a:r>
              <a:rPr lang="cs-CZ" dirty="0" smtClean="0"/>
              <a:t>Při hoření s kyslíkem se používá k řezání a sváření kovů tzv. autogen</a:t>
            </a:r>
            <a:endParaRPr lang="cs-CZ" dirty="0"/>
          </a:p>
        </p:txBody>
      </p:sp>
      <p:pic>
        <p:nvPicPr>
          <p:cNvPr id="3074" name="Picture 2" descr="C:\Users\ucitel\AppData\Local\Microsoft\Windows\Temporary Internet Files\Content.IE5\0B9A1V6S\MP9004490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412776"/>
            <a:ext cx="1916832" cy="1916832"/>
          </a:xfrm>
          <a:prstGeom prst="hear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J7J29KB5\MC9003487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797152"/>
            <a:ext cx="1296144" cy="1980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36100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7" name="wind.wav"/>
          </p:stSnd>
        </p:sndAc>
      </p:transition>
    </mc:Choice>
    <mc:Fallback>
      <p:transition spd="slow">
        <p:circle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Amoniak(NH</a:t>
            </a:r>
            <a:r>
              <a:rPr lang="cs-CZ" sz="2800" b="1" spc="50" baseline="-2500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)</a:t>
            </a:r>
            <a:endParaRPr lang="cs-CZ" sz="6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á charakteristický zápach ( dříve se mu říkalo čpavek)</a:t>
            </a:r>
          </a:p>
          <a:p>
            <a:r>
              <a:rPr lang="cs-CZ" dirty="0" smtClean="0"/>
              <a:t>Toxická, žíravá, nebezpečná látka</a:t>
            </a:r>
          </a:p>
          <a:p>
            <a:r>
              <a:rPr lang="cs-CZ" dirty="0" smtClean="0"/>
              <a:t>V přírodě vzniká rozkladem těl rostlin a živočichů</a:t>
            </a:r>
          </a:p>
          <a:p>
            <a:r>
              <a:rPr lang="cs-CZ" dirty="0" smtClean="0"/>
              <a:t>Je rozpustný ve vodě</a:t>
            </a:r>
          </a:p>
          <a:p>
            <a:r>
              <a:rPr lang="cs-CZ" dirty="0" smtClean="0"/>
              <a:t>Použití: jako náplň chladících zařízení (na zimních stadionech k výrobě ledu), k výrobě kyseliny dusičné, sody (na praní), výbušnin a hnojiv </a:t>
            </a:r>
            <a:endParaRPr lang="cs-CZ" dirty="0"/>
          </a:p>
        </p:txBody>
      </p:sp>
      <p:pic>
        <p:nvPicPr>
          <p:cNvPr id="4099" name="Picture 3" descr="C:\Users\ucitel\AppData\Local\Microsoft\Windows\Temporary Internet Files\Content.IE5\R6CFCQOJ\MP9003992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786864"/>
            <a:ext cx="3218402" cy="183908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citel\AppData\Local\Microsoft\Windows\Temporary Internet Files\Content.IE5\0B9A1V6S\MP9004388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5063828"/>
            <a:ext cx="2091320" cy="165802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0904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7" name="wind.wav"/>
          </p:stSnd>
        </p:sndAc>
      </p:transition>
    </mc:Choice>
    <mc:Fallback>
      <p:transition spd="slow">
        <p:circle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dirty="0" smtClean="0">
                <a:solidFill>
                  <a:schemeClr val="accent6">
                    <a:lumMod val="50000"/>
                  </a:schemeClr>
                </a:solidFill>
              </a:rPr>
              <a:t>Citace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Použity obrázky z vlastní galerie</a:t>
            </a:r>
          </a:p>
          <a:p>
            <a:r>
              <a:rPr lang="cs-CZ" dirty="0"/>
              <a:t>Použity obrázky z otevřené galerie </a:t>
            </a:r>
            <a:r>
              <a:rPr lang="cs-CZ" dirty="0" smtClean="0"/>
              <a:t>   www.office.</a:t>
            </a:r>
            <a:r>
              <a:rPr lang="cs-CZ" dirty="0" err="1" smtClean="0"/>
              <a:t>microsoft</a:t>
            </a:r>
            <a:r>
              <a:rPr lang="cs-CZ" dirty="0"/>
              <a:t>. </a:t>
            </a:r>
            <a:r>
              <a:rPr lang="cs-CZ" dirty="0" err="1"/>
              <a:t>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7067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  <p:sndAc>
          <p:stSnd>
            <p:snd r:embed="rId3" name="wind.wav"/>
          </p:stSnd>
        </p:sndAc>
      </p:transition>
    </mc:Choice>
    <mc:Fallback>
      <p:transition spd="slow">
        <p:circle/>
        <p:sndAc>
          <p:stSnd>
            <p:snd r:embed="rId2" name="wind.wav"/>
          </p:stSnd>
        </p:sndAc>
      </p:transition>
    </mc:Fallback>
  </mc:AlternateContent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464</TotalTime>
  <Words>295</Words>
  <Application>Microsoft Office PowerPoint</Application>
  <PresentationFormat>Předvádění na obrazovce (4:3)</PresentationFormat>
  <Paragraphs>49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PLYNY- TECHNICKÉ PLYNY</vt:lpstr>
      <vt:lpstr>TECHNICKÉ PLYNY</vt:lpstr>
      <vt:lpstr>Dusík (N2)</vt:lpstr>
      <vt:lpstr>Oxid uhličitý (CO2) aktivační událost</vt:lpstr>
      <vt:lpstr>Acetylen (C2H2)</vt:lpstr>
      <vt:lpstr>Amoniak(NH3)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PLYNY- TECHNICKÉ PLYNY</dc:title>
  <dc:creator>Ulrychová Markéta</dc:creator>
  <cp:lastModifiedBy>Dum</cp:lastModifiedBy>
  <cp:revision>14</cp:revision>
  <dcterms:created xsi:type="dcterms:W3CDTF">2011-10-27T14:04:06Z</dcterms:created>
  <dcterms:modified xsi:type="dcterms:W3CDTF">2012-10-23T19:24:49Z</dcterms:modified>
</cp:coreProperties>
</file>