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5" r:id="rId3"/>
    <p:sldId id="263" r:id="rId4"/>
    <p:sldId id="258" r:id="rId5"/>
    <p:sldId id="259" r:id="rId6"/>
    <p:sldId id="266" r:id="rId7"/>
    <p:sldId id="267" r:id="rId8"/>
    <p:sldId id="260" r:id="rId9"/>
    <p:sldId id="261" r:id="rId10"/>
    <p:sldId id="264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45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96A12C-69A6-4884-9BC8-2EAA0504F105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8701C-0E02-4E73-A459-7FF848403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361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A769C3-B050-44E7-BCDC-BAFB43BB00BB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61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2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970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8230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602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7814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7730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656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9064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331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339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5306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6DDBC-EF4D-42EA-91C5-44E4E7754E78}" type="datetimeFigureOut">
              <a:rPr lang="cs-CZ" smtClean="0"/>
              <a:t>22.11.2011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F9CB7-FB64-4619-8538-C4AB87690D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628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emepis.com/rekycr.php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brazky.cz/detai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VLASTIVĚDA</a:t>
            </a:r>
            <a: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vypracovala: Mgr. Kateřina SÁLOVÁ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ZŠ a MŠ MALÝ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ÚJEZD</a:t>
            </a:r>
            <a:r>
              <a:rPr lang="cs-CZ" sz="2400" b="1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>
                <a:latin typeface="Times New Roman" pitchFamily="18" charset="0"/>
                <a:cs typeface="Times New Roman" pitchFamily="18" charset="0"/>
              </a:rPr>
            </a:b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VY_32_INOVACE_10_VL_ČR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– VODSTVO - MORAVA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09" y="452395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65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VODSTVO ČESKÉ REPUBLIKY</a:t>
            </a:r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" t="4062" r="1926" b="4403"/>
          <a:stretch/>
        </p:blipFill>
        <p:spPr bwMode="auto">
          <a:xfrm>
            <a:off x="379355" y="1380707"/>
            <a:ext cx="8490857" cy="4978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Volný tvar 7"/>
          <p:cNvSpPr/>
          <p:nvPr/>
        </p:nvSpPr>
        <p:spPr>
          <a:xfrm>
            <a:off x="3307629" y="1339015"/>
            <a:ext cx="179467" cy="83385"/>
          </a:xfrm>
          <a:custGeom>
            <a:avLst/>
            <a:gdLst>
              <a:gd name="connsiteX0" fmla="*/ 16142 w 179467"/>
              <a:gd name="connsiteY0" fmla="*/ 54356 h 83385"/>
              <a:gd name="connsiteX1" fmla="*/ 175800 w 179467"/>
              <a:gd name="connsiteY1" fmla="*/ 39842 h 83385"/>
              <a:gd name="connsiteX2" fmla="*/ 132257 w 179467"/>
              <a:gd name="connsiteY2" fmla="*/ 10814 h 83385"/>
              <a:gd name="connsiteX3" fmla="*/ 1628 w 179467"/>
              <a:gd name="connsiteY3" fmla="*/ 25328 h 83385"/>
              <a:gd name="connsiteX4" fmla="*/ 45171 w 179467"/>
              <a:gd name="connsiteY4" fmla="*/ 54356 h 83385"/>
              <a:gd name="connsiteX5" fmla="*/ 74200 w 179467"/>
              <a:gd name="connsiteY5" fmla="*/ 10814 h 83385"/>
              <a:gd name="connsiteX6" fmla="*/ 1628 w 179467"/>
              <a:gd name="connsiteY6" fmla="*/ 25328 h 83385"/>
              <a:gd name="connsiteX7" fmla="*/ 45171 w 179467"/>
              <a:gd name="connsiteY7" fmla="*/ 54356 h 83385"/>
              <a:gd name="connsiteX8" fmla="*/ 132257 w 179467"/>
              <a:gd name="connsiteY8" fmla="*/ 39842 h 83385"/>
              <a:gd name="connsiteX9" fmla="*/ 16142 w 179467"/>
              <a:gd name="connsiteY9" fmla="*/ 25328 h 83385"/>
              <a:gd name="connsiteX10" fmla="*/ 103228 w 179467"/>
              <a:gd name="connsiteY10" fmla="*/ 83385 h 83385"/>
              <a:gd name="connsiteX11" fmla="*/ 132257 w 179467"/>
              <a:gd name="connsiteY11" fmla="*/ 39842 h 83385"/>
              <a:gd name="connsiteX12" fmla="*/ 30657 w 179467"/>
              <a:gd name="connsiteY12" fmla="*/ 25328 h 83385"/>
              <a:gd name="connsiteX13" fmla="*/ 74200 w 179467"/>
              <a:gd name="connsiteY13" fmla="*/ 54356 h 83385"/>
              <a:gd name="connsiteX14" fmla="*/ 117742 w 179467"/>
              <a:gd name="connsiteY14" fmla="*/ 68871 h 83385"/>
              <a:gd name="connsiteX15" fmla="*/ 146771 w 179467"/>
              <a:gd name="connsiteY15" fmla="*/ 83385 h 83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79467" h="83385">
                <a:moveTo>
                  <a:pt x="16142" y="54356"/>
                </a:moveTo>
                <a:cubicBezTo>
                  <a:pt x="69361" y="49518"/>
                  <a:pt x="125764" y="58605"/>
                  <a:pt x="175800" y="39842"/>
                </a:cubicBezTo>
                <a:cubicBezTo>
                  <a:pt x="192133" y="33717"/>
                  <a:pt x="149641" y="12263"/>
                  <a:pt x="132257" y="10814"/>
                </a:cubicBezTo>
                <a:cubicBezTo>
                  <a:pt x="88597" y="7176"/>
                  <a:pt x="45171" y="20490"/>
                  <a:pt x="1628" y="25328"/>
                </a:cubicBezTo>
                <a:cubicBezTo>
                  <a:pt x="16142" y="35004"/>
                  <a:pt x="27862" y="52192"/>
                  <a:pt x="45171" y="54356"/>
                </a:cubicBezTo>
                <a:cubicBezTo>
                  <a:pt x="188651" y="72291"/>
                  <a:pt x="100223" y="28163"/>
                  <a:pt x="74200" y="10814"/>
                </a:cubicBezTo>
                <a:cubicBezTo>
                  <a:pt x="50009" y="15652"/>
                  <a:pt x="15313" y="4802"/>
                  <a:pt x="1628" y="25328"/>
                </a:cubicBezTo>
                <a:cubicBezTo>
                  <a:pt x="-8048" y="39842"/>
                  <a:pt x="27834" y="52430"/>
                  <a:pt x="45171" y="54356"/>
                </a:cubicBezTo>
                <a:cubicBezTo>
                  <a:pt x="74420" y="57606"/>
                  <a:pt x="103228" y="44680"/>
                  <a:pt x="132257" y="39842"/>
                </a:cubicBezTo>
                <a:cubicBezTo>
                  <a:pt x="110990" y="25664"/>
                  <a:pt x="45287" y="-32961"/>
                  <a:pt x="16142" y="25328"/>
                </a:cubicBezTo>
                <a:cubicBezTo>
                  <a:pt x="610" y="56392"/>
                  <a:pt x="92307" y="79745"/>
                  <a:pt x="103228" y="83385"/>
                </a:cubicBezTo>
                <a:cubicBezTo>
                  <a:pt x="112904" y="68871"/>
                  <a:pt x="135678" y="56947"/>
                  <a:pt x="132257" y="39842"/>
                </a:cubicBezTo>
                <a:cubicBezTo>
                  <a:pt x="121757" y="-12661"/>
                  <a:pt x="48871" y="20775"/>
                  <a:pt x="30657" y="25328"/>
                </a:cubicBezTo>
                <a:cubicBezTo>
                  <a:pt x="45171" y="35004"/>
                  <a:pt x="58598" y="46555"/>
                  <a:pt x="74200" y="54356"/>
                </a:cubicBezTo>
                <a:cubicBezTo>
                  <a:pt x="87884" y="61198"/>
                  <a:pt x="103537" y="63189"/>
                  <a:pt x="117742" y="68871"/>
                </a:cubicBezTo>
                <a:cubicBezTo>
                  <a:pt x="127787" y="72889"/>
                  <a:pt x="137095" y="78547"/>
                  <a:pt x="146771" y="83385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Volný tvar 8"/>
          <p:cNvSpPr/>
          <p:nvPr/>
        </p:nvSpPr>
        <p:spPr>
          <a:xfrm>
            <a:off x="6081486" y="6342743"/>
            <a:ext cx="217714" cy="174171"/>
          </a:xfrm>
          <a:custGeom>
            <a:avLst/>
            <a:gdLst>
              <a:gd name="connsiteX0" fmla="*/ 43543 w 217714"/>
              <a:gd name="connsiteY0" fmla="*/ 0 h 174171"/>
              <a:gd name="connsiteX1" fmla="*/ 87085 w 217714"/>
              <a:gd name="connsiteY1" fmla="*/ 72571 h 174171"/>
              <a:gd name="connsiteX2" fmla="*/ 116114 w 217714"/>
              <a:gd name="connsiteY2" fmla="*/ 116114 h 174171"/>
              <a:gd name="connsiteX3" fmla="*/ 159657 w 217714"/>
              <a:gd name="connsiteY3" fmla="*/ 145143 h 174171"/>
              <a:gd name="connsiteX4" fmla="*/ 174171 w 217714"/>
              <a:gd name="connsiteY4" fmla="*/ 29028 h 174171"/>
              <a:gd name="connsiteX5" fmla="*/ 217714 w 217714"/>
              <a:gd name="connsiteY5" fmla="*/ 14514 h 174171"/>
              <a:gd name="connsiteX6" fmla="*/ 159657 w 217714"/>
              <a:gd name="connsiteY6" fmla="*/ 72571 h 174171"/>
              <a:gd name="connsiteX7" fmla="*/ 101600 w 217714"/>
              <a:gd name="connsiteY7" fmla="*/ 116114 h 174171"/>
              <a:gd name="connsiteX8" fmla="*/ 43543 w 217714"/>
              <a:gd name="connsiteY8" fmla="*/ 29028 h 174171"/>
              <a:gd name="connsiteX9" fmla="*/ 101600 w 217714"/>
              <a:gd name="connsiteY9" fmla="*/ 116114 h 174171"/>
              <a:gd name="connsiteX10" fmla="*/ 130628 w 217714"/>
              <a:gd name="connsiteY10" fmla="*/ 159657 h 174171"/>
              <a:gd name="connsiteX11" fmla="*/ 174171 w 217714"/>
              <a:gd name="connsiteY11" fmla="*/ 174171 h 174171"/>
              <a:gd name="connsiteX12" fmla="*/ 174171 w 217714"/>
              <a:gd name="connsiteY12" fmla="*/ 58057 h 174171"/>
              <a:gd name="connsiteX13" fmla="*/ 159657 w 217714"/>
              <a:gd name="connsiteY13" fmla="*/ 101600 h 174171"/>
              <a:gd name="connsiteX14" fmla="*/ 130628 w 217714"/>
              <a:gd name="connsiteY14" fmla="*/ 159657 h 174171"/>
              <a:gd name="connsiteX15" fmla="*/ 87085 w 217714"/>
              <a:gd name="connsiteY15" fmla="*/ 72571 h 174171"/>
              <a:gd name="connsiteX16" fmla="*/ 72571 w 217714"/>
              <a:gd name="connsiteY16" fmla="*/ 116114 h 174171"/>
              <a:gd name="connsiteX17" fmla="*/ 159657 w 217714"/>
              <a:gd name="connsiteY17" fmla="*/ 159657 h 174171"/>
              <a:gd name="connsiteX18" fmla="*/ 203200 w 217714"/>
              <a:gd name="connsiteY18" fmla="*/ 72571 h 174171"/>
              <a:gd name="connsiteX19" fmla="*/ 159657 w 217714"/>
              <a:gd name="connsiteY19" fmla="*/ 87086 h 174171"/>
              <a:gd name="connsiteX20" fmla="*/ 116114 w 217714"/>
              <a:gd name="connsiteY20" fmla="*/ 87086 h 174171"/>
              <a:gd name="connsiteX21" fmla="*/ 58057 w 217714"/>
              <a:gd name="connsiteY21" fmla="*/ 72571 h 174171"/>
              <a:gd name="connsiteX22" fmla="*/ 0 w 217714"/>
              <a:gd name="connsiteY22" fmla="*/ 29028 h 174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17714" h="174171">
                <a:moveTo>
                  <a:pt x="43543" y="0"/>
                </a:moveTo>
                <a:cubicBezTo>
                  <a:pt x="58057" y="24190"/>
                  <a:pt x="72134" y="48649"/>
                  <a:pt x="87085" y="72571"/>
                </a:cubicBezTo>
                <a:cubicBezTo>
                  <a:pt x="96330" y="87364"/>
                  <a:pt x="103779" y="103779"/>
                  <a:pt x="116114" y="116114"/>
                </a:cubicBezTo>
                <a:cubicBezTo>
                  <a:pt x="128449" y="128449"/>
                  <a:pt x="145143" y="135467"/>
                  <a:pt x="159657" y="145143"/>
                </a:cubicBezTo>
                <a:cubicBezTo>
                  <a:pt x="164495" y="106438"/>
                  <a:pt x="158329" y="64672"/>
                  <a:pt x="174171" y="29028"/>
                </a:cubicBezTo>
                <a:cubicBezTo>
                  <a:pt x="180385" y="15047"/>
                  <a:pt x="206896" y="3696"/>
                  <a:pt x="217714" y="14514"/>
                </a:cubicBezTo>
                <a:lnTo>
                  <a:pt x="159657" y="72571"/>
                </a:lnTo>
                <a:cubicBezTo>
                  <a:pt x="152292" y="102032"/>
                  <a:pt x="155738" y="170252"/>
                  <a:pt x="101600" y="116114"/>
                </a:cubicBezTo>
                <a:cubicBezTo>
                  <a:pt x="76930" y="91444"/>
                  <a:pt x="32511" y="-4070"/>
                  <a:pt x="43543" y="29028"/>
                </a:cubicBezTo>
                <a:cubicBezTo>
                  <a:pt x="69050" y="105551"/>
                  <a:pt x="41198" y="43631"/>
                  <a:pt x="101600" y="116114"/>
                </a:cubicBezTo>
                <a:cubicBezTo>
                  <a:pt x="112767" y="129515"/>
                  <a:pt x="117007" y="148760"/>
                  <a:pt x="130628" y="159657"/>
                </a:cubicBezTo>
                <a:cubicBezTo>
                  <a:pt x="142575" y="169214"/>
                  <a:pt x="159657" y="169333"/>
                  <a:pt x="174171" y="174171"/>
                </a:cubicBezTo>
                <a:cubicBezTo>
                  <a:pt x="185624" y="139811"/>
                  <a:pt x="209200" y="93086"/>
                  <a:pt x="174171" y="58057"/>
                </a:cubicBezTo>
                <a:cubicBezTo>
                  <a:pt x="163353" y="47239"/>
                  <a:pt x="164495" y="87086"/>
                  <a:pt x="159657" y="101600"/>
                </a:cubicBezTo>
                <a:cubicBezTo>
                  <a:pt x="162634" y="110532"/>
                  <a:pt x="205060" y="189430"/>
                  <a:pt x="130628" y="159657"/>
                </a:cubicBezTo>
                <a:cubicBezTo>
                  <a:pt x="108986" y="151000"/>
                  <a:pt x="93195" y="90900"/>
                  <a:pt x="87085" y="72571"/>
                </a:cubicBezTo>
                <a:cubicBezTo>
                  <a:pt x="82247" y="87085"/>
                  <a:pt x="66889" y="101909"/>
                  <a:pt x="72571" y="116114"/>
                </a:cubicBezTo>
                <a:cubicBezTo>
                  <a:pt x="81229" y="137758"/>
                  <a:pt x="141326" y="153547"/>
                  <a:pt x="159657" y="159657"/>
                </a:cubicBezTo>
                <a:cubicBezTo>
                  <a:pt x="160631" y="158196"/>
                  <a:pt x="215217" y="84588"/>
                  <a:pt x="203200" y="72571"/>
                </a:cubicBezTo>
                <a:cubicBezTo>
                  <a:pt x="192382" y="61753"/>
                  <a:pt x="174171" y="82248"/>
                  <a:pt x="159657" y="87086"/>
                </a:cubicBezTo>
                <a:cubicBezTo>
                  <a:pt x="100296" y="176125"/>
                  <a:pt x="155304" y="118438"/>
                  <a:pt x="116114" y="87086"/>
                </a:cubicBezTo>
                <a:cubicBezTo>
                  <a:pt x="100537" y="74625"/>
                  <a:pt x="77409" y="77409"/>
                  <a:pt x="58057" y="72571"/>
                </a:cubicBezTo>
                <a:cubicBezTo>
                  <a:pt x="23661" y="20977"/>
                  <a:pt x="46472" y="29028"/>
                  <a:pt x="0" y="29028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127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VODSTVO - </a:t>
            </a:r>
            <a:r>
              <a:rPr lang="cs-CZ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MORAVA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ODRA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MORAVA</a:t>
            </a:r>
            <a:r>
              <a:rPr lang="cs-CZ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SVITAVA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SVRATKA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JIHLAVA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DYJE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556792"/>
            <a:ext cx="4560887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45663" y="1691699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Husí potok - Bílovka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2424113"/>
            <a:ext cx="4560887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812" y="5433825"/>
            <a:ext cx="4560887" cy="66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45661" y="2574409"/>
            <a:ext cx="4163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Bečva - Dyje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02968" y="5568733"/>
            <a:ext cx="38506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Svratka - Jihlava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77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MORAVA</a:t>
            </a:r>
            <a:endParaRPr lang="cs-CZ" sz="4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432803"/>
            <a:ext cx="3888432" cy="2916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1" y="2887461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PRAMEN MORAVY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33418" y="5893560"/>
            <a:ext cx="45273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SOUTOK MORAVY A DYJE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09" y="3789040"/>
            <a:ext cx="3984564" cy="2644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23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ODRA</a:t>
            </a:r>
            <a:endParaRPr lang="cs-CZ" sz="4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7938" y="311898"/>
            <a:ext cx="2876550" cy="287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60" y="1556792"/>
            <a:ext cx="5478328" cy="4019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17256" y="5820072"/>
            <a:ext cx="4946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SOUTOK ODRY S OPAVOU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 flipH="1">
            <a:off x="6084168" y="3356992"/>
            <a:ext cx="312263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PRAMEN ODRY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212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DYJE</a:t>
            </a:r>
            <a:endParaRPr lang="cs-CZ" sz="4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8024" y="5969311"/>
            <a:ext cx="3134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DYJE VE ZNOJMĚ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67" r="3539" b="6203"/>
          <a:stretch/>
        </p:blipFill>
        <p:spPr bwMode="auto">
          <a:xfrm>
            <a:off x="323528" y="1261416"/>
            <a:ext cx="4275825" cy="514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3" r="12560"/>
          <a:stretch/>
        </p:blipFill>
        <p:spPr bwMode="auto">
          <a:xfrm>
            <a:off x="4946073" y="395714"/>
            <a:ext cx="409305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90853" y="4382437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PRAMEN DYJE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369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Autofit/>
          </a:bodyPr>
          <a:lstStyle/>
          <a:p>
            <a:pPr algn="l"/>
            <a:r>
              <a:rPr lang="cs-CZ" sz="4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PUNKVA</a:t>
            </a:r>
            <a:endParaRPr lang="cs-CZ" sz="4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2" b="3355"/>
          <a:stretch/>
        </p:blipFill>
        <p:spPr bwMode="auto">
          <a:xfrm>
            <a:off x="2895600" y="404664"/>
            <a:ext cx="6035174" cy="4588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5229200"/>
            <a:ext cx="86792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cap="small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PONORNÁ ŘEKA V OKRESE BLANSKO</a:t>
            </a:r>
          </a:p>
          <a:p>
            <a:r>
              <a:rPr lang="cs-CZ" sz="2400" b="1" cap="small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NEJDELŠÍ PODZEMNÍ VODNÍ TOK V ČESKÉ REPUBLICE</a:t>
            </a:r>
          </a:p>
          <a:p>
            <a:r>
              <a:rPr lang="cs-CZ" sz="2400" b="1" cap="small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DÉLKA PUNKVY JE 29 KM</a:t>
            </a:r>
            <a:endParaRPr lang="cs-CZ" sz="2400" cap="small" dirty="0"/>
          </a:p>
        </p:txBody>
      </p:sp>
    </p:spTree>
    <p:extLst>
      <p:ext uri="{BB962C8B-B14F-4D97-AF65-F5344CB8AC3E}">
        <p14:creationId xmlns:p14="http://schemas.microsoft.com/office/powerpoint/2010/main" val="102466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PRACOVNÍ LIST</a:t>
            </a:r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přiřaď k sobě správné části a budeš mít názvy řek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4" name="Krychle 3"/>
          <p:cNvSpPr/>
          <p:nvPr/>
        </p:nvSpPr>
        <p:spPr>
          <a:xfrm>
            <a:off x="4914879" y="3540032"/>
            <a:ext cx="1216152" cy="121615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331" y="5171224"/>
            <a:ext cx="1243692" cy="1243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37" y="2145992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754068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1103" y="1897970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973957" y="2355562"/>
            <a:ext cx="10573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99049" y="2189957"/>
            <a:ext cx="1269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MO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23388" y="3807595"/>
            <a:ext cx="1072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269069" y="5439127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DY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948263" y="3079026"/>
            <a:ext cx="9549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837" y="3329541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26" y="3540032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0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643" y="1568451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152" y="946945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2" name="Picture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590" y="1340768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3" name="Picture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443" y="4948097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5" name="Picture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427" y="5085184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6" name="Pictur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737" y="4187278"/>
            <a:ext cx="1243013" cy="124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208033" y="1875894"/>
            <a:ext cx="12424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084192" y="3643137"/>
            <a:ext cx="1102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OD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818830" y="1647676"/>
            <a:ext cx="9962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642681" y="5404550"/>
            <a:ext cx="10801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1926" y="3864667"/>
            <a:ext cx="9109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JI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635620" y="5146739"/>
            <a:ext cx="1357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HLA</a:t>
            </a:r>
            <a:endParaRPr lang="cs-CZ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223597" y="4485619"/>
            <a:ext cx="1584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SVI</a:t>
            </a:r>
            <a:endParaRPr lang="cs-CZ" sz="36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408152" y="1293440"/>
            <a:ext cx="89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endParaRPr lang="cs-CZ" sz="4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85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124" y="1268760"/>
            <a:ext cx="7679060" cy="509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PRACOVNÍ LIST:</a:t>
            </a:r>
            <a:br>
              <a:rPr lang="cs-CZ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popiš moravské řeky</a:t>
            </a:r>
            <a:endParaRPr lang="cs-CZ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709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TEST: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1. Největší řeka na Moravě	je__________________________</a:t>
            </a:r>
          </a:p>
          <a:p>
            <a:pPr marL="0" indent="0">
              <a:buNone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2. Do Moravy se vlévá	____________________________</a:t>
            </a:r>
          </a:p>
          <a:p>
            <a:pPr marL="0" indent="0">
              <a:buNone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Dyje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se vlévá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		____________________________</a:t>
            </a:r>
          </a:p>
          <a:p>
            <a:pPr marL="0" indent="0">
              <a:buNone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4. Jak se jmenuje podzemní řeka	______________________		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5. Napiš 3 moravské řeky	____________________________</a:t>
            </a:r>
          </a:p>
          <a:p>
            <a:pPr marL="0" indent="0">
              <a:buNone/>
            </a:pP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79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ZDROJE:</a:t>
            </a:r>
            <a:endParaRPr lang="cs-CZ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cs.wikipedia.org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www.zemepis.com/rekycr.php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www.obrazky.cz/detail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051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96</Words>
  <Application>Microsoft Office PowerPoint</Application>
  <PresentationFormat>Předvádění na obrazovce (4:3)</PresentationFormat>
  <Paragraphs>68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VLASTIVĚDA vypracovala: Mgr. Kateřina SÁLOVÁ ZŠ a MŠ MALÝ ÚJEZD VY_32_INOVACE_10_VL_ČR – VODSTVO - MORAVA</vt:lpstr>
      <vt:lpstr>VODSTVO ČESKÉ REPUBLIKY</vt:lpstr>
      <vt:lpstr>VODSTVO - MORAVA</vt:lpstr>
      <vt:lpstr>MORAVA</vt:lpstr>
      <vt:lpstr>ODRA</vt:lpstr>
      <vt:lpstr>DYJE</vt:lpstr>
      <vt:lpstr>PUNKVA</vt:lpstr>
      <vt:lpstr>PRACOVNÍ LIST: přiřaď k sobě správné části a budeš mít názvy řek</vt:lpstr>
      <vt:lpstr>PRACOVNÍ LIST: popiš moravské řeky</vt:lpstr>
      <vt:lpstr>TEST: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VLASTIVĚDA vypracovala: Mgr. Kateřina SÁLOVÁ ZŠ a MŠ MALÝ ÚJEZD VY_32_INOVACE_09_VL_ČR – VODSTVO - MORAVA</dc:title>
  <dc:creator>uživatel</dc:creator>
  <cp:lastModifiedBy>uživatel</cp:lastModifiedBy>
  <cp:revision>15</cp:revision>
  <dcterms:created xsi:type="dcterms:W3CDTF">2011-11-19T09:01:05Z</dcterms:created>
  <dcterms:modified xsi:type="dcterms:W3CDTF">2011-11-22T16:27:37Z</dcterms:modified>
</cp:coreProperties>
</file>