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oin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oin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  <p:sndAc>
      <p:stSnd>
        <p:snd r:embed="rId1" name="coin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oin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  <p:sndAc>
      <p:stSnd>
        <p:snd r:embed="rId1" name="coin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oin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oin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  <p:sndAc>
      <p:stSnd>
        <p:snd r:embed="rId1" name="coin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  <p:sndAc>
      <p:stSnd>
        <p:snd r:embed="rId1" name="coin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oin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oin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F764BD5A-2F61-40B7-8949-07264CA23A54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52509D5-247B-43A3-850B-FAF29ABB1E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/>
    <p:sndAc>
      <p:stSnd>
        <p:snd r:embed="rId13" name="coin.wav"/>
      </p:stSnd>
    </p:sndAc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audio" Target="../media/audio3.wav"/><Relationship Id="rId4" Type="http://schemas.openxmlformats.org/officeDocument/2006/relationships/audio" Target="../media/audio5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628384" cy="1395586"/>
          </a:xfr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PLYNY – </a:t>
            </a:r>
            <a:br>
              <a:rPr lang="cs-CZ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</a:br>
            <a:r>
              <a:rPr lang="cs-CZ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HOŘENÍ A HAŠENÍ</a:t>
            </a:r>
            <a:endParaRPr lang="cs-CZ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19571" y="332656"/>
            <a:ext cx="6774873" cy="197265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612" y="3861048"/>
            <a:ext cx="7128792" cy="2087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endParaRPr lang="cs-CZ" dirty="0" smtClean="0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1600" y="13823"/>
            <a:ext cx="7560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>
              <a:solidFill>
                <a:schemeClr val="bg1"/>
              </a:solidFill>
            </a:endParaRPr>
          </a:p>
          <a:p>
            <a:pPr algn="ctr"/>
            <a:r>
              <a:rPr lang="cs-CZ" dirty="0"/>
              <a:t>CZ.1.07/1.1.05/04.0031</a:t>
            </a:r>
          </a:p>
          <a:p>
            <a:pPr algn="ctr"/>
            <a:r>
              <a:rPr lang="cs-CZ" dirty="0"/>
              <a:t>Rozvoj interaktivních způsobů výuky ve škole</a:t>
            </a:r>
          </a:p>
          <a:p>
            <a:pPr algn="ctr"/>
            <a:r>
              <a:rPr lang="cs-CZ" dirty="0"/>
              <a:t>Základní škola a Mateřská škola, Chvalkovice, okres Náchod</a:t>
            </a:r>
          </a:p>
          <a:p>
            <a:pPr algn="ctr"/>
            <a:r>
              <a:rPr lang="cs-CZ" dirty="0"/>
              <a:t>Mgr. Markéta Ulrychová</a:t>
            </a:r>
            <a:br>
              <a:rPr lang="cs-CZ" dirty="0"/>
            </a:b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33299"/>
      </p:ext>
    </p:extLst>
  </p:cSld>
  <p:clrMapOvr>
    <a:masterClrMapping/>
  </p:clrMapOvr>
  <p:transition spd="slow">
    <p:pull/>
    <p:sndAc>
      <p:stSnd>
        <p:snd r:embed="rId2" name="co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9600" b="1" dirty="0" smtClean="0"/>
              <a:t>Hoření</a:t>
            </a:r>
            <a:endParaRPr lang="cs-CZ" sz="9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chemický děj doprovázený vznikem tepla a světla</a:t>
            </a:r>
          </a:p>
          <a:p>
            <a:r>
              <a:rPr lang="cs-CZ" dirty="0" smtClean="0"/>
              <a:t>Jde o slučování s kyslíkem</a:t>
            </a:r>
          </a:p>
          <a:p>
            <a:r>
              <a:rPr lang="cs-CZ" dirty="0" smtClean="0"/>
              <a:t>Jsou tři podmínky hoření:</a:t>
            </a:r>
          </a:p>
          <a:p>
            <a:r>
              <a:rPr lang="cs-CZ" dirty="0" smtClean="0"/>
              <a:t>1) látka, aby </a:t>
            </a:r>
            <a:r>
              <a:rPr lang="cs-CZ" dirty="0" smtClean="0"/>
              <a:t>hořela, </a:t>
            </a:r>
            <a:r>
              <a:rPr lang="cs-CZ" dirty="0" smtClean="0"/>
              <a:t>se musí slučovat </a:t>
            </a:r>
            <a:r>
              <a:rPr lang="cs-CZ" dirty="0" smtClean="0"/>
              <a:t>                    s </a:t>
            </a:r>
            <a:r>
              <a:rPr lang="cs-CZ" dirty="0" smtClean="0"/>
              <a:t>kyslíkem</a:t>
            </a:r>
          </a:p>
          <a:p>
            <a:r>
              <a:rPr lang="cs-CZ" dirty="0" smtClean="0"/>
              <a:t>2) musí být přístup vzduchu</a:t>
            </a:r>
          </a:p>
          <a:p>
            <a:r>
              <a:rPr lang="cs-CZ" dirty="0" smtClean="0"/>
              <a:t>3) látka musí mít zápalnou teplotu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0B9A1V6S\MP90028993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0648"/>
            <a:ext cx="2119801" cy="139553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0B9A1V6S\MP90040733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0630"/>
            <a:ext cx="2304256" cy="153557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0B9A1V6S\MC90038359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36912"/>
            <a:ext cx="1872208" cy="136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2751714"/>
      </p:ext>
    </p:extLst>
  </p:cSld>
  <p:clrMapOvr>
    <a:masterClrMapping/>
  </p:clrMapOvr>
  <p:transition spd="slow">
    <p:pull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9600" b="1" dirty="0" smtClean="0"/>
              <a:t>Hašení</a:t>
            </a:r>
            <a:endParaRPr lang="cs-CZ" sz="9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Musíme zamezit přístupu vzduchu </a:t>
            </a:r>
          </a:p>
          <a:p>
            <a:r>
              <a:rPr lang="cs-CZ" dirty="0" smtClean="0"/>
              <a:t>Ochladit pod zápalnou teplotu (vodou)</a:t>
            </a:r>
          </a:p>
          <a:p>
            <a:r>
              <a:rPr lang="cs-CZ" dirty="0" smtClean="0"/>
              <a:t>Pokud nelze hasit vodou, pak se používají jiné hasící přístroje, záleží, co chceme hasit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190104" y="4077072"/>
            <a:ext cx="2652329" cy="2780927"/>
          </a:xfrm>
          <a:prstGeom prst="hexagon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619672" y="4509120"/>
            <a:ext cx="2595736" cy="1296144"/>
          </a:xfrm>
          <a:prstGeom prst="cloudCallout">
            <a:avLst>
              <a:gd name="adj1" fmla="val 102136"/>
              <a:gd name="adj2" fmla="val -4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Budu muset hasit!!!</a:t>
            </a:r>
            <a:endParaRPr lang="cs-CZ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4258575"/>
      </p:ext>
    </p:extLst>
  </p:cSld>
  <p:clrMapOvr>
    <a:masterClrMapping/>
  </p:clrMapOvr>
  <p:transition spd="slow">
    <p:pull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6000" b="1" dirty="0" smtClean="0"/>
              <a:t>Hasící přístroje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Vodní  - k hašení dřeva, papíru, textilu, plastů, pevných organických látek, hořlavých kapalin mísitelných s vodou</a:t>
            </a:r>
          </a:p>
          <a:p>
            <a:r>
              <a:rPr lang="cs-CZ" dirty="0" smtClean="0"/>
              <a:t>Pěnový –  k hašení tuhých organických látek, dřeva, papíru, textilu, hořlavých kapalin nemísitelných s vodou (benzin, olej, lak)</a:t>
            </a:r>
          </a:p>
          <a:p>
            <a:r>
              <a:rPr lang="cs-CZ" dirty="0" smtClean="0"/>
              <a:t>Sněhové – el. zařízení pod proudem, přístroje, potraviny, léky</a:t>
            </a:r>
          </a:p>
          <a:p>
            <a:r>
              <a:rPr lang="cs-CZ" dirty="0" smtClean="0"/>
              <a:t>Práškové – k hašení el. zařízení v muzeích, kabinetech, laboratořích, motor. </a:t>
            </a:r>
            <a:r>
              <a:rPr lang="cs-CZ" dirty="0"/>
              <a:t>v</a:t>
            </a:r>
            <a:r>
              <a:rPr lang="cs-CZ" dirty="0" smtClean="0"/>
              <a:t>ozidel a gumy</a:t>
            </a:r>
          </a:p>
          <a:p>
            <a:r>
              <a:rPr lang="cs-CZ" dirty="0" err="1" smtClean="0"/>
              <a:t>Halonové</a:t>
            </a:r>
            <a:r>
              <a:rPr lang="cs-CZ" dirty="0" smtClean="0"/>
              <a:t> – nesmí se používat v uzavřených prostorách, slouží k hašení el. zařízení pod proudem, jemné mechaniky, olejů a dehtů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5JVF1K2A\MC90034297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661248"/>
            <a:ext cx="1019556" cy="103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citel\AppData\Local\Microsoft\Windows\Temporary Internet Files\Content.IE5\J7J29KB5\MP90040039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4360"/>
            <a:ext cx="2664296" cy="17755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366620435"/>
      </p:ext>
    </p:extLst>
  </p:cSld>
  <p:clrMapOvr>
    <a:masterClrMapping/>
  </p:clrMapOvr>
  <p:transition spd="slow">
    <p:pull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b="1" dirty="0" smtClean="0"/>
              <a:t>Citace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Použity obrázky z vlastní galerie</a:t>
            </a:r>
          </a:p>
          <a:p>
            <a:r>
              <a:rPr lang="cs-CZ" dirty="0"/>
              <a:t>Použity obrázky z otevřené galerie </a:t>
            </a:r>
            <a:r>
              <a:rPr lang="cs-CZ" dirty="0" smtClean="0"/>
              <a:t>www.office.</a:t>
            </a:r>
            <a:r>
              <a:rPr lang="cs-CZ" dirty="0" err="1" smtClean="0"/>
              <a:t>microsoft</a:t>
            </a:r>
            <a:r>
              <a:rPr lang="cs-CZ" dirty="0"/>
              <a:t>. </a:t>
            </a:r>
            <a:r>
              <a:rPr lang="cs-CZ" dirty="0" err="1"/>
              <a:t>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74398044"/>
      </p:ext>
    </p:extLst>
  </p:cSld>
  <p:clrMapOvr>
    <a:masterClrMapping/>
  </p:clrMapOvr>
  <p:transition spd="slow">
    <p:pull/>
    <p:sndAc>
      <p:stSnd>
        <p:snd r:embed="rId2" name="coin.wav"/>
      </p:stSnd>
    </p:sndAc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681</TotalTime>
  <Words>219</Words>
  <Application>Microsoft Office PowerPoint</Application>
  <PresentationFormat>Předvádění na obrazovce (4:3)</PresentationFormat>
  <Paragraphs>27</Paragraphs>
  <Slides>5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Talent</vt:lpstr>
      <vt:lpstr>PLYNY –  HOŘENÍ A HAŠENÍ</vt:lpstr>
      <vt:lpstr>Hoření</vt:lpstr>
      <vt:lpstr>Hašení</vt:lpstr>
      <vt:lpstr>Hasící přístroje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PLYNY – HOŘENÍ a HAŠENÍ</dc:title>
  <dc:creator>Ulrychová Markéta</dc:creator>
  <cp:lastModifiedBy>Dum</cp:lastModifiedBy>
  <cp:revision>11</cp:revision>
  <dcterms:created xsi:type="dcterms:W3CDTF">2011-10-27T21:45:35Z</dcterms:created>
  <dcterms:modified xsi:type="dcterms:W3CDTF">2012-10-23T19:28:36Z</dcterms:modified>
</cp:coreProperties>
</file>