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3D6AC7-1022-497E-891C-434AAC038C23}">
          <p14:sldIdLst>
            <p14:sldId id="256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</p14:sldIdLst>
        </p14:section>
        <p14:section name="Oddíl bez názvu" id="{D3233160-52BF-43E2-830E-A969A8B6012A}">
          <p14:sldIdLst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>
        <p:scale>
          <a:sx n="89" d="100"/>
          <a:sy n="89" d="100"/>
        </p:scale>
        <p:origin x="-864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C2906-88C8-4D2F-B2D2-3F07141B4D85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E423E-FD0B-478B-922B-812AA44E4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661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067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19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735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019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556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93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895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7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839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542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709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376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Základní škola a Mateřská škola, Chvalkovice, okres Náchod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 CZ.1.07/1.1.05/04.0031 „Rozvoj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interaktivních způsobů výuky ve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škole“ 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Mgr. Marie Šimková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VOZ7_04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6500" y="1988840"/>
            <a:ext cx="6400800" cy="1998458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Poruchy příjmu potravy</a:t>
            </a:r>
            <a:endParaRPr lang="cs-CZ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57192"/>
            <a:ext cx="3766185" cy="132778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1031" name="Picture 7" descr="C:\Users\ucitel\AppData\Local\Microsoft\Windows\Temporary Internet Files\Content.IE5\2GAPH9GJ\MC9002792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36912"/>
            <a:ext cx="2160240" cy="3013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ORW5SMRL\MC9002412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36912"/>
            <a:ext cx="1944216" cy="2941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67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Poruchy příjmu potravy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onemocnění psychického rázu. Do této kategorie chorob řadíme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mentální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anorexii,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bulimii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bulimii nervosa. 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Často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může stát, že se tyto nemoci střídají, např.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přejedení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⇒ zvracení ⇒ hladovka ⇒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přejedení.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Lidé často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popisují tyto choroby jako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bludný kruh nebo kolotoč.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00335" y="2136161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Spoj název choroby s jejím popisem.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5275" y="321297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Mentální anorexie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5275" y="422108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Bulimie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9957" y="4221088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Úmyslné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snižování váhy, které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vede až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úplnému odmítání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potravy.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5528265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Přejídání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následné vyzvracení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potravy.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580526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Bulimia</a:t>
            </a:r>
            <a:r>
              <a:rPr lang="cs-CZ" dirty="0" smtClean="0"/>
              <a:t> nervosa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9957" y="2797477"/>
            <a:ext cx="33064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Občasné záchvatové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přejídání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ztráta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kontroly nad množstvím zkonzumovaných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potravin způsobené stresem.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se šipkou 10"/>
          <p:cNvCxnSpPr>
            <a:endCxn id="6" idx="1"/>
          </p:cNvCxnSpPr>
          <p:nvPr/>
        </p:nvCxnSpPr>
        <p:spPr>
          <a:xfrm>
            <a:off x="2515475" y="3397642"/>
            <a:ext cx="2494482" cy="1285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endCxn id="7" idx="1"/>
          </p:cNvCxnSpPr>
          <p:nvPr/>
        </p:nvCxnSpPr>
        <p:spPr>
          <a:xfrm>
            <a:off x="1547664" y="4405754"/>
            <a:ext cx="3600400" cy="14456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9" idx="1"/>
          </p:cNvCxnSpPr>
          <p:nvPr/>
        </p:nvCxnSpPr>
        <p:spPr>
          <a:xfrm flipV="1">
            <a:off x="2123728" y="3397642"/>
            <a:ext cx="2886229" cy="2592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4104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9928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Jako první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popsal tyto choroby antický lékař Galén ve 2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století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našeho letopočtu. Bulimii velice trefně pojmenoval „vlčí hlad.“ Nejsou tedy žádnou „vymožeností“ moderní doby a doprovázejí lidskou společnost již velmi dlouho.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Okolo roku 1979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 londýnský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psychiatr Gerald Russell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všiml, že určitý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počet pacientek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anorexií trpí „zákeřnou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obměnou“ této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choroby, která spočívá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občasném záchvatovém přejídání a ztrátě kontroly nad množstvím zkonzumovaných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potravin, které potom ze svého těla odstraňují zvracením, používáním projímadel atd. Tak byla objevena bulimie. Velmi výstižně popisuje tuto chorobu překlad jejího latinského jména:</a:t>
            </a: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/>
              <a:t>Slovo </a:t>
            </a:r>
            <a:r>
              <a:rPr lang="cs-CZ" i="1" dirty="0"/>
              <a:t>bulimie</a:t>
            </a:r>
            <a:r>
              <a:rPr lang="cs-CZ" dirty="0"/>
              <a:t> </a:t>
            </a:r>
            <a:r>
              <a:rPr lang="cs-CZ" dirty="0" smtClean="0"/>
              <a:t>je složenina slov </a:t>
            </a:r>
            <a:r>
              <a:rPr lang="cs-CZ" dirty="0"/>
              <a:t>z </a:t>
            </a:r>
            <a:r>
              <a:rPr lang="cs-CZ" dirty="0" smtClean="0"/>
              <a:t>„bous“ = býk  a „līmos“ = hlad</a:t>
            </a:r>
            <a:r>
              <a:rPr lang="cs-CZ" dirty="0"/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citel\AppData\Local\Microsoft\Windows\Temporary Internet Files\Content.IE5\0EE9Q0S5\MC900216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638862"/>
            <a:ext cx="3096344" cy="311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09236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60648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Příčiny poruch příjmů potravy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Poruchy příjmu potravy se </a:t>
            </a:r>
            <a:r>
              <a:rPr lang="cs-CZ" dirty="0" smtClean="0"/>
              <a:t>vlivem </a:t>
            </a:r>
            <a:r>
              <a:rPr lang="cs-CZ" dirty="0"/>
              <a:t>reklam, nevhodných vzorů a mnohdy </a:t>
            </a:r>
            <a:r>
              <a:rPr lang="cs-CZ" dirty="0" smtClean="0"/>
              <a:t>také nepřiměřené </a:t>
            </a:r>
            <a:r>
              <a:rPr lang="cs-CZ" dirty="0"/>
              <a:t>“posedlosti” sledováním vlastního těla, stávají problémem </a:t>
            </a:r>
            <a:r>
              <a:rPr lang="cs-CZ" dirty="0" smtClean="0"/>
              <a:t>zejména, ale nejen mladých </a:t>
            </a:r>
            <a:r>
              <a:rPr lang="cs-CZ" dirty="0"/>
              <a:t>dívek.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každém případě </a:t>
            </a:r>
            <a:r>
              <a:rPr lang="cs-CZ" dirty="0" smtClean="0"/>
              <a:t>má na vznik anorexie či bulimie vliv </a:t>
            </a:r>
            <a:r>
              <a:rPr lang="cs-CZ" dirty="0"/>
              <a:t>komplex </a:t>
            </a:r>
            <a:r>
              <a:rPr lang="cs-CZ" dirty="0" smtClean="0"/>
              <a:t>více problémů a to hlavně </a:t>
            </a:r>
            <a:r>
              <a:rPr lang="cs-CZ" dirty="0"/>
              <a:t>psychického </a:t>
            </a:r>
            <a:r>
              <a:rPr lang="cs-CZ" dirty="0" smtClean="0"/>
              <a:t>rázu:</a:t>
            </a:r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snaha </a:t>
            </a:r>
            <a:r>
              <a:rPr lang="cs-CZ" dirty="0"/>
              <a:t>o dokonalost,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reakce </a:t>
            </a:r>
            <a:r>
              <a:rPr lang="cs-CZ" dirty="0"/>
              <a:t>na neadekvátní komentáře </a:t>
            </a:r>
            <a:r>
              <a:rPr lang="cs-CZ" dirty="0" smtClean="0"/>
              <a:t>z blízkého okolí</a:t>
            </a:r>
            <a:r>
              <a:rPr lang="cs-CZ" dirty="0"/>
              <a:t>,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snaha </a:t>
            </a:r>
            <a:r>
              <a:rPr lang="cs-CZ" dirty="0"/>
              <a:t>o souznění s </a:t>
            </a:r>
            <a:r>
              <a:rPr lang="cs-CZ" dirty="0" smtClean="0"/>
              <a:t>kolektivem, který holduje “zdravé </a:t>
            </a:r>
            <a:r>
              <a:rPr lang="cs-CZ" dirty="0"/>
              <a:t>výživě”,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promítnutí </a:t>
            </a:r>
            <a:r>
              <a:rPr lang="cs-CZ" dirty="0"/>
              <a:t>neúspěšnosti v jiných oblastech života do snahy o dokonalost </a:t>
            </a:r>
            <a:r>
              <a:rPr lang="cs-CZ" dirty="0" smtClean="0"/>
              <a:t>postavy,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neznalost </a:t>
            </a:r>
            <a:r>
              <a:rPr lang="cs-CZ" dirty="0"/>
              <a:t>výživových potřeb organismu.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= vše </a:t>
            </a:r>
            <a:r>
              <a:rPr lang="cs-CZ" dirty="0"/>
              <a:t>dohromady se pak projeví přílišným lpěním na jedné části </a:t>
            </a:r>
            <a:r>
              <a:rPr lang="cs-CZ" dirty="0" smtClean="0"/>
              <a:t>života–  na stravování</a:t>
            </a:r>
            <a:r>
              <a:rPr lang="cs-CZ" dirty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18413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0648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Často jsou spolupříčinou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takovéto rizikové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změny chování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bývají reklamy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nevhodné dietní režimy,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 dokonce jejich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opakovaná popularizace v časopisech a celkový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obrovský boom až nezdravé hubenosti, kdy jsou v médiích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tiskovinách popularizovány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pouze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super štíhlé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postavy.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této kombinaci vlivů a neschopnosti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rozumného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zhodnocení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těchto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doporučení podléhá stále více osob snaze o dosažení tohoto údajného “ideálu”. Zejména u mladých dívek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potom fyziologické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změny postavy při přeměně dívky v ženu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nesprávně považování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za nadváhu.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3933056"/>
            <a:ext cx="8064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Dalším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současným problémem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nesprávná představa o zdravém stravování, které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většinou populace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ztotožňováno 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dietními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postupy. Proto se začíná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takto nevhodně motivovaný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člověk stravovat podle některých popularizovaných redukčních diet a takovéto stravování považuje za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zdravé a přiměřené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Velice často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jej navíc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 zvýšenou fyzickou aktivitu, bez ohledu 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zvýšené energetické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potřeby s ní spojené. </a:t>
            </a:r>
          </a:p>
        </p:txBody>
      </p:sp>
      <p:pic>
        <p:nvPicPr>
          <p:cNvPr id="2051" name="Picture 3" descr="C:\Users\ucitel\AppData\Local\Microsoft\Windows\Temporary Internet Files\Content.IE5\ORW5SMRL\MP9004388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916832"/>
            <a:ext cx="6400800" cy="427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3849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136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entální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anorexie (latinsky </a:t>
            </a:r>
            <a:r>
              <a:rPr lang="cs-CZ" i="1" dirty="0" err="1">
                <a:latin typeface="Times New Roman" pitchFamily="18" charset="0"/>
                <a:cs typeface="Times New Roman" pitchFamily="18" charset="0"/>
              </a:rPr>
              <a:t>anorexia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 nervosa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z řečtiny </a:t>
            </a:r>
            <a:r>
              <a:rPr lang="cs-CZ" i="1" dirty="0" err="1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– zbavení, nedostatek; </a:t>
            </a:r>
            <a:r>
              <a:rPr lang="cs-CZ" i="1" dirty="0" err="1">
                <a:latin typeface="Times New Roman" pitchFamily="18" charset="0"/>
                <a:cs typeface="Times New Roman" pitchFamily="18" charset="0"/>
              </a:rPr>
              <a:t>orexis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– chuť) je duševní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nemoc, která spočívá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 odmítání potravy a zkreslené představě o svém těle.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6064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Mentální anorexie</a:t>
            </a:r>
            <a:endParaRPr lang="cs-CZ" b="1" i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004" y="2120082"/>
            <a:ext cx="2250244" cy="217301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4941168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Mentální anorexie začíná nejčastěji ve věku mezi 14-18 lety života, ale může se objevit dříve i později. Často začíná jako reakce na nějakou novou životní situaci či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nepříjemnou událost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se kterou 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postižený jedinec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nedokáže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vypořádat, např. přechod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střední či vysokou školu, rozvod rodičů, úmrtí v rodině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apod.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572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Pro anorexii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typické úmyslné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snižování hmotnosti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vyvolané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daným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jedincem. Metody, kterými hubnutí vyvolává 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jednak snižováním příjmu tekutin a potravy, dále zvyšováním energetického výdeje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 přehnané cvičení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), z dalších prostředků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to třeba vyprovokované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zvracení, průjmy či užívání anorektik a diuretik.</a:t>
            </a: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Anorexií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trpí většinou ženy,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ale dnes již není vzácností ani muž postižený anorexií.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9289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Projevy anorexie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42900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anorexii dochází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nejen k postupnému snižování hmotnosti, ale i k celkovému chátrání organismu, které je obvykle postiženým považováno za optimální stav. Nezadržitelně však vede k takovým změnám v metabolismu, které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nezahájení léčby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vedou k úmrtí.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4869160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oruchy krvetvorby</a:t>
            </a:r>
          </a:p>
          <a:p>
            <a:pPr marL="285750" indent="-285750"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oruchy srdečního rytmu</a:t>
            </a:r>
          </a:p>
          <a:p>
            <a:pPr marL="285750" indent="-285750">
              <a:buFontTx/>
              <a:buChar char="-"/>
            </a:pPr>
            <a:r>
              <a:rPr lang="cs-CZ" dirty="0"/>
              <a:t>e</a:t>
            </a:r>
            <a:r>
              <a:rPr lang="cs-CZ" dirty="0" smtClean="0"/>
              <a:t>dém plic a jiné otoky</a:t>
            </a:r>
          </a:p>
          <a:p>
            <a:pPr marL="285750" indent="-285750"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adání vlasů a ztráta zubů</a:t>
            </a:r>
          </a:p>
          <a:p>
            <a:pPr marL="285750" indent="-285750"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uchá rohovitá prskající pokožka</a:t>
            </a:r>
          </a:p>
          <a:p>
            <a:pPr marL="285750" indent="-285750"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tráta menstruace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35996" y="4869160"/>
            <a:ext cx="3636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A tak bychom mohli pokračovat ještě dlouho a dlouho.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99153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332656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Bulimie</a:t>
            </a:r>
            <a:endParaRPr lang="cs-CZ" b="1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případě bulimie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omezování v jídle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přerušováno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záchvaty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přejídání, po kterých následuje pocit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viny ze selhání. Takové přejedení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pak nejčastěji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řešeno uměle vyvolaným zvracením, které se postupně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změní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 reflexní reakci, která se automaticky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spustí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 přejedení.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2636912"/>
            <a:ext cx="8136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Zdravotní rizika jsou stejná jako u anorexie, jen je tady vzhledem k častému zvracení velké riziko nemocí jícnu (opakované dráždění žaludečními kyselinami), plicních zánětů (vdechnutí zvratků) a zubního kazu.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933056"/>
            <a:ext cx="8136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Bulimie se vyskytuje nejčastěji u žen do 30 let věku. Výskyt nemoci v poslední době poměrně stoupá. Postižení jedinci jsou velmi ambiciózní, obvykle pocházejí z rozvrácených ro­din.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7168" y="5301208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Lidé s bulimií mají určité charakteristiky. Mají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většinou nízké sebevědomí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sebeúctu,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perfekcionisté.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Mívají problémy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zvládáním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nálad a kontrolou vzteku. Často pocházejí z konfliktních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rodin.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6225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Léčba poruch příjmů potravy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80728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Léčbu těchto chorob můžeme rozdělit na akutní a následnou.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628800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rámci akutní léčby lékaři korigují život ohrožující rozvrat metabolismu, dehydrataci, rozvrat vnitřního prostředí atd. Podává se nejčastěji infuzní léčba, antiemetika, antidepresiva atd.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068960"/>
            <a:ext cx="82809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Nejdůležitější součást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následné léčby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psychoterapie. Úspěch má individuální, skupinová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rodinná terapie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Tato léčba trvá obvykle 3 – 6 měsíců, kdy je pacient hospitalizován na specializovaném psychiatrickém oddělení, kde je 24 hod pod dohledem.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medikamentózní léčbě se uplatňují antidepresiva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antiepileptika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léky potlačující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zvracení (antiemetika).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3074" name="Picture 2" descr="C:\Users\ucitel\AppData\Local\Microsoft\Windows\Temporary Internet Files\Content.IE5\G6ZXUWRB\MP9004021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28800"/>
            <a:ext cx="3816424" cy="5029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55272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5" y="1772816"/>
            <a:ext cx="806489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Obr.1.:</a:t>
            </a:r>
            <a:r>
              <a:rPr lang="it-IT" sz="1200" dirty="0"/>
              <a:t>Anorexie. In: </a:t>
            </a:r>
            <a:r>
              <a:rPr lang="it-IT" sz="1200" i="1" dirty="0"/>
              <a:t>Obrazky.cz</a:t>
            </a:r>
            <a:r>
              <a:rPr lang="it-IT" sz="1200" dirty="0"/>
              <a:t> [online]. [cit. 2012-08-27]. Dostupné z: http://www.obrazky.cz/detail?q=anorexie&amp;offset=1&amp;limit=20&amp;bUrlPar=filter%3D1&amp;resNum=1&amp;ref=http%3A//search.seznam.cz/%3Faq%3D1%26oq%3Danore%26sourceid%3Dszn-HP%26thru%3Dsug%26q%3Danorexie%2Bfotky&amp;resID=CTU6x_ExE6pWUEaih5k_lD_NMF3XEeXCHirjhaUA2xA&amp;imgURL=http%3A//info.sks.cz/prace/dybova/anorexie.jpg&amp;pageURL=http%3A//info.sks.cz/prace/dybova/anorexie.htm&amp;imgX=146&amp;imgY=150&amp;imgSize=14&amp;thURL=http%3A//media5.picsearch.com/is%3FCTU6x_ExE6pWUEaih5k_lD_NMF3XEeXCHirjhaUA2xA&amp;thX=124&amp;thY=128&amp;qNoSite=anorexie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Ostatní obrázky galerie Klipart.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4333" y="476672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u="sng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slouží jako textový a obrazový materiál k výuce kapitoly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Poruchy příjmu potravy.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Je doplněna o interaktivní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prvky.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1753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1563</TotalTime>
  <Words>1006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Základní škola a Mateřská škola, Chvalkovice, okres Náchod  CZ.1.07/1.1.05/04.0031 „Rozvoj interaktivních způsobů výuky ve škole“  Mgr. Marie Šimková VOZ7_04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VY_52_INOVACE_BOTANIKA09 Základní škola a Mateřská škola, Chvalkovice, okres Náchod cz. 1.07/1.4.00/21.0225 „Blíže k přírodním vědám“ Mgr. Marie Šimková</dc:title>
  <dc:creator>Šimková Marie</dc:creator>
  <cp:lastModifiedBy>Šimková Marie</cp:lastModifiedBy>
  <cp:revision>169</cp:revision>
  <dcterms:created xsi:type="dcterms:W3CDTF">2011-09-08T19:28:43Z</dcterms:created>
  <dcterms:modified xsi:type="dcterms:W3CDTF">2012-08-28T17:42:52Z</dcterms:modified>
</cp:coreProperties>
</file>