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63" r:id="rId4"/>
    <p:sldId id="264" r:id="rId5"/>
    <p:sldId id="265" r:id="rId6"/>
    <p:sldId id="266" r:id="rId7"/>
    <p:sldId id="267" r:id="rId8"/>
    <p:sldId id="262" r:id="rId9"/>
    <p:sldId id="268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3D6AC7-1022-497E-891C-434AAC038C23}">
          <p14:sldIdLst>
            <p14:sldId id="256"/>
            <p14:sldId id="261"/>
            <p14:sldId id="263"/>
            <p14:sldId id="264"/>
            <p14:sldId id="265"/>
            <p14:sldId id="266"/>
            <p14:sldId id="267"/>
            <p14:sldId id="262"/>
            <p14:sldId id="268"/>
          </p14:sldIdLst>
        </p14:section>
        <p14:section name="Oddíl bez názvu" id="{D3233160-52BF-43E2-830E-A969A8B6012A}">
          <p14:sldIdLst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>
        <p:scale>
          <a:sx n="89" d="100"/>
          <a:sy n="89" d="100"/>
        </p:scale>
        <p:origin x="-864" y="6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2906-88C8-4D2F-B2D2-3F07141B4D8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E423E-FD0B-478B-922B-812AA44E4D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66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06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1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73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0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55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93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89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77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4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7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37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Základní škola a Mateřská škola, Chvalkovice, okres Náchod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CZ.1.07/1.1.05/04.0031 „Rozvoj </a:t>
            </a:r>
            <a:r>
              <a:rPr lang="cs-CZ" sz="1600" b="1" dirty="0">
                <a:latin typeface="Times New Roman" pitchFamily="18" charset="0"/>
                <a:cs typeface="Times New Roman" pitchFamily="18" charset="0"/>
              </a:rPr>
              <a:t>interaktivních způsobů výuky ve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škole“ 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Mgr. Marie Šimková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VOZ8_01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132856"/>
            <a:ext cx="6400800" cy="1998458"/>
          </a:xfrm>
        </p:spPr>
        <p:txBody>
          <a:bodyPr>
            <a:noAutofit/>
          </a:bodyPr>
          <a:lstStyle/>
          <a:p>
            <a:r>
              <a:rPr lang="cs-CZ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Stát</a:t>
            </a:r>
            <a:endParaRPr lang="cs-CZ" sz="9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157192"/>
            <a:ext cx="3766185" cy="132778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026" name="Picture 2" descr="C:\Users\ucitel\AppData\Local\Microsoft\Windows\Temporary Internet Files\Content.IE5\UIIMLBN7\MC900436958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2936"/>
            <a:ext cx="2880320" cy="236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T7CTJ99N\MC900430289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84984"/>
            <a:ext cx="2520280" cy="183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7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33265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Definice státu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9441" y="1053603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Jaké atributy musí mít stát aby byl svrchovanou a nezávislou institucí?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700808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5 atributů státu</a:t>
            </a:r>
            <a:r>
              <a:rPr lang="cs-CZ" b="1" i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1)hranice- věcný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podklad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2)občané- osobní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podklad</a:t>
            </a:r>
          </a:p>
          <a:p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3)státní aparát (prezident, zákony, soudy)</a:t>
            </a:r>
          </a:p>
          <a:p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4)ozbrojená moc</a:t>
            </a:r>
          </a:p>
          <a:p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5)právní subjektivita-řešíme věci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souladu se zákonem a mezinárodním právem.</a:t>
            </a:r>
          </a:p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4437112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Stát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organizované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společenství lidí, žijících na ohraničeném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území. Státní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moc je nezávislá, neodvozená od žádné jiné (suverenita a svrchovanost státu). Vnitřní i vnější záležitosti si řeší každý stát sám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005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332656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>
                <a:latin typeface="Times New Roman" pitchFamily="18" charset="0"/>
                <a:cs typeface="Times New Roman" pitchFamily="18" charset="0"/>
              </a:rPr>
              <a:t>Vznik </a:t>
            </a:r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státu</a:t>
            </a:r>
          </a:p>
          <a:p>
            <a:pPr algn="ctr"/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Jakmile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společnost rozrostla a sociálně rozvrstvila, bylo nutné vytvořit nové uspořádání,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by zajistilo řád uvnitř i vztahy k sousedním společnostem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91580" y="1988840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Dějiny zaznamenaly nejrůznější způsoby vzniku států působením vnitřních i vnějších sil. Existuje několik základních teorií, jak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státy vznikají: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nábožensky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teleologická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stát existuje jako produkt boží vůle a dle jeho přikázání je každý povinen ho uznávat a podřizovat se mu. Toto učení patří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nejstarším teoriím o vzniku státu.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teorie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moci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představuje si stát jako vládu silného nad slabým a současně prohlašuje tento stav za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přirozený.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teorie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právní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vidí stát jako právní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výtvor vzniklý na základě smluvní teorie,  podle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níž je smlouva právním důvodem pro vznik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státu. V této teorii se také poprvé objevilo dělení státní moci. Tuto teorii postupně rozvíjeli John Lock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Jean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Jacques,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Charles de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Rousseau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Montesquie i  Thomas Hobbes.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teorie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etická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usiluje o to, dokázat, že stát je mravně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nutn</a:t>
            </a:r>
            <a:r>
              <a:rPr lang="cs-CZ" dirty="0" smtClean="0"/>
              <a:t>ý.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49354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26064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 minulé stránce se objevilo několik jmen slavných filosofů a politologů. Každý z nich je autorem velké spousty knih a každý také napsal jeden slavný spis věnující se teorii státu. Zkus pomocí internetu či encyklopedie vytvořit dvojice autor a jeho dílo. 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132856"/>
            <a:ext cx="25202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John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Lock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Jean Jacques Rousseau, 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Charles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Montesquie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Thomas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Hobbes.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31885" y="2060848"/>
            <a:ext cx="24122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Duch zákonů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Leviatan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společenské smlouvě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Dvě pojednání o vládě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se šipkou 6"/>
          <p:cNvCxnSpPr>
            <a:stCxn id="4" idx="0"/>
          </p:cNvCxnSpPr>
          <p:nvPr/>
        </p:nvCxnSpPr>
        <p:spPr>
          <a:xfrm>
            <a:off x="2087724" y="2132856"/>
            <a:ext cx="2592288" cy="2520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987824" y="3140968"/>
            <a:ext cx="169218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2411760" y="3140968"/>
            <a:ext cx="2268252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2987824" y="2348880"/>
            <a:ext cx="1692188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ucitel\AppData\Local\Microsoft\Windows\Temporary Internet Files\Content.IE5\590SA2B1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973724"/>
            <a:ext cx="1863725" cy="162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545886" y="6021288"/>
            <a:ext cx="3186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tady jsou správné odpovědi.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6208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8419" y="1268760"/>
            <a:ext cx="81369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Tedy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způsob organizace státní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moci podle složení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nejvyšších orgánů státu a jejich vztahy k nižším orgánům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hlavně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občanům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formy vlády můžeme státy rozdělit na dvě velké skupiny: 1. Nedemokratické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2. Demokratické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Nedemokratické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státy, tzv. autokracie: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znakem je, že vládne jedinec či úzký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okruh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osob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u="sng" dirty="0">
                <a:latin typeface="Times New Roman" pitchFamily="18" charset="0"/>
                <a:cs typeface="Times New Roman" pitchFamily="18" charset="0"/>
              </a:rPr>
              <a:t>Aristokracie-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vláda privilegovaného stavu,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šlechty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u="sng" dirty="0">
                <a:latin typeface="Times New Roman" pitchFamily="18" charset="0"/>
                <a:cs typeface="Times New Roman" pitchFamily="18" charset="0"/>
              </a:rPr>
              <a:t>Plutokracie-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vláda úzké skupiny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bohatých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u="sng" dirty="0">
                <a:latin typeface="Times New Roman" pitchFamily="18" charset="0"/>
                <a:cs typeface="Times New Roman" pitchFamily="18" charset="0"/>
              </a:rPr>
              <a:t>Monokracie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vláda jedince, samovládce,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diktátora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Patří sem: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rientální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despocie, starověké a středověké městské tyranie, absolutní monarchie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novodobé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diktatury a totalitních systémů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54868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Formy vlády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10119"/>
            <a:ext cx="78488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Demokratické státy: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Historicky první forma demokracie se zrodila v řeckých městských státech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(Athény).</a:t>
            </a: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Znaky demokratického státu jsou:      1.zdrojem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moci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lid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2.pluralita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politických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stran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3.veřejné rozhodování parlamentu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cs-CZ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4.dělba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moci na zákonodárnou,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výkonnou          </a:t>
            </a:r>
          </a:p>
          <a:p>
            <a:pPr lvl="0"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a soudní</a:t>
            </a:r>
          </a:p>
          <a:p>
            <a:pPr lvl="0"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5.politická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rozhodnutí vycházejí z 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vůle</a:t>
            </a:r>
          </a:p>
          <a:p>
            <a:pPr lvl="0"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většiny, ale dbají na ochranu menšin </a:t>
            </a:r>
          </a:p>
          <a:p>
            <a:pPr lvl="0" algn="just"/>
            <a:r>
              <a:rPr lang="cs-CZ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a)přímá-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založena na přímé účasti občanů na rozhodování o veřejných věcech, prostřednictvím plebiscitu, referenda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atd. (Švýcarsko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b)nepřímá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-prostřednictvím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zvolených zástupců, kteří naplňují jeho vůli v orgánech státu, regionu či obci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Nejvyužívanější formou nepřímé demokracie jsou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volby.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284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84887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>
                <a:latin typeface="Times New Roman" pitchFamily="18" charset="0"/>
                <a:cs typeface="Times New Roman" pitchFamily="18" charset="0"/>
              </a:rPr>
              <a:t>Typy států</a:t>
            </a:r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cs-CZ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Jednotlivé druhy státního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zřízení: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Teokracie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pokládaný za výtvor boha. Osoba v čele je považována za vykonavatele boží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vůle, např. církevní státy, faraon.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Monarchie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zaručuje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dědičnou doživotní vládu jednoho panovníka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bsolutistická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panovník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má v rukou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veškerou moc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onstituční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panovník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omezen pravomocemi dalších státních orgánů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často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volených parlamentem (parlamentní monarchie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Republika: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její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představitelé jsou voleni pouze na základě ústavy (zákonodárným sborem, přímo občany nebo jinak)</a:t>
            </a:r>
          </a:p>
          <a:p>
            <a:r>
              <a:rPr lang="cs-CZ" i="1" dirty="0"/>
              <a:t> </a:t>
            </a:r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4869160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Znáš nějakou konstituční monarchii u nás v Evropě?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5661248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Lichtenštejnsko, Nizozemí, Norsko, Dánsko, Švédsko, Monako atd.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1424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484784"/>
            <a:ext cx="77048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lphaLcParenR"/>
            </a:pP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právního stav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(právní jistota, právo na ochranu bez diskriminace, ochrana základních práv a svobod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fungování hospodářského a sociálního pořádku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hospodářská politika, tj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kontrola měny, daní, cel apod.; základní sociální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služby,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ale také zajištění rovných podmínek a pravidel hospodářské soutěže a dohled nad nimi, vymáhání práva (zákonnosti); a stále více zajištění rovného přístupu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informacím)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kulturní rozvoj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výchova, vzdělávání, kultura, sport)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zajišťování vnějších vztahů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(zahraniční politika a spolupráce) kam spadá i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obrana a bezpečnost 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policie a armáda)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48680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hangingPunct="0"/>
            <a:r>
              <a:rPr lang="cs-CZ" b="1" i="1" u="sng" dirty="0">
                <a:latin typeface="Times New Roman" pitchFamily="18" charset="0"/>
                <a:cs typeface="Times New Roman" pitchFamily="18" charset="0"/>
              </a:rPr>
              <a:t>Základní funkce (demokratického) státu</a:t>
            </a:r>
          </a:p>
        </p:txBody>
      </p:sp>
      <p:pic>
        <p:nvPicPr>
          <p:cNvPr id="3074" name="Picture 2" descr="C:\Users\ucitel\AppData\Local\Microsoft\Windows\Temporary Internet Files\Content.IE5\5R2M4TN6\MC9004343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25144"/>
            <a:ext cx="183832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04248" y="508518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Abychom mohli klidně spát.</a:t>
            </a:r>
            <a:endParaRPr lang="cs-CZ" sz="1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5230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332656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Dělení moci ve státě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908720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moderních teoriích o státě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moc dělena na zákonodárnou, výkonnou.</a:t>
            </a:r>
          </a:p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63269" y="202571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Moc zákonodárná (legislativa)-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má ve své pravomoci vydávání zákonů, tvoří ji zastupitelský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sbor-parlament</a:t>
            </a:r>
            <a:r>
              <a:rPr lang="cs-CZ" dirty="0"/>
              <a:t>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71600" y="3429000"/>
            <a:ext cx="7668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Moc výkonná (exekutiva)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-tvořena vládou, prezidentem a státním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zastupitelstvem.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797152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Moc soudní (jurisdikce)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-kontroluje dodržování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zákonů a je vykonávána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Ústavním soudem a soustavou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dalších nižších soudů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2581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4333" y="1217611"/>
            <a:ext cx="8064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brázky galerie Klipart.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4333" y="476672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u="sng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slouží jako textový a obrazový materiál k výuce kapitoly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 Stát – vznik, historie, typy, dělení moci.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Je doplněna o interaktivní prvky umožňující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snadnější a záživnější zapamatování učiva.</a:t>
            </a:r>
            <a:endParaRPr lang="cs-CZ" sz="1400" i="1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7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618</Words>
  <Application>Microsoft Office PowerPoint</Application>
  <PresentationFormat>Předvádění na obrazovce (4:3)</PresentationFormat>
  <Paragraphs>106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 Základní škola a Mateřská škola, Chvalkovice, okres Náchod  CZ.1.07/1.1.05/04.0031 „Rozvoj interaktivních způsobů výuky ve škole“  Mgr. Marie Šimková VOZ8_01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VY_52_INOVACE_BOTANIKA09 Základní škola a Mateřská škola, Chvalkovice, okres Náchod cz. 1.07/1.4.00/21.0225 „Blíže k přírodním vědám“ Mgr. Marie Šimková</dc:title>
  <dc:creator>Šimková Marie</dc:creator>
  <cp:lastModifiedBy>Šimková Marie</cp:lastModifiedBy>
  <cp:revision>147</cp:revision>
  <dcterms:created xsi:type="dcterms:W3CDTF">2011-09-08T19:28:43Z</dcterms:created>
  <dcterms:modified xsi:type="dcterms:W3CDTF">2012-08-28T18:17:07Z</dcterms:modified>
</cp:coreProperties>
</file>