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ana" initials="D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VY_32_INOVACE_01_Prvouka-Krajina v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961281-1EB0-4207-B694-BEF7351B1410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A7D4CE6-E985-43B6-83A6-545E1EEAC586}">
      <dgm:prSet phldrT="[Text]"/>
      <dgm:spPr/>
      <dgm:t>
        <a:bodyPr/>
        <a:lstStyle/>
        <a:p>
          <a:r>
            <a:rPr lang="cs-CZ" dirty="0" smtClean="0"/>
            <a:t>rybník</a:t>
          </a:r>
          <a:endParaRPr lang="cs-CZ" dirty="0"/>
        </a:p>
      </dgm:t>
    </dgm:pt>
    <dgm:pt modelId="{E8A2D51A-13B7-4F52-865E-95803B9AD7BE}" type="parTrans" cxnId="{8FB8F781-16B1-4E5B-9220-21951EB8F292}">
      <dgm:prSet/>
      <dgm:spPr/>
      <dgm:t>
        <a:bodyPr/>
        <a:lstStyle/>
        <a:p>
          <a:endParaRPr lang="cs-CZ"/>
        </a:p>
      </dgm:t>
    </dgm:pt>
    <dgm:pt modelId="{AE1E6AE8-8E13-48B5-A65C-906E7BF532EF}" type="sibTrans" cxnId="{8FB8F781-16B1-4E5B-9220-21951EB8F292}">
      <dgm:prSet/>
      <dgm:spPr/>
      <dgm:t>
        <a:bodyPr/>
        <a:lstStyle/>
        <a:p>
          <a:endParaRPr lang="cs-CZ"/>
        </a:p>
      </dgm:t>
    </dgm:pt>
    <dgm:pt modelId="{7C270AD5-C32E-4EB5-A613-F29301483B98}">
      <dgm:prSet phldrT="[Text]"/>
      <dgm:spPr/>
      <dgm:t>
        <a:bodyPr/>
        <a:lstStyle/>
        <a:p>
          <a:r>
            <a:rPr lang="cs-CZ" dirty="0" smtClean="0"/>
            <a:t>řeka</a:t>
          </a:r>
          <a:endParaRPr lang="cs-CZ" dirty="0"/>
        </a:p>
      </dgm:t>
    </dgm:pt>
    <dgm:pt modelId="{1924744F-64CF-4B6A-9203-913D8A7D135F}" type="parTrans" cxnId="{60184BDF-EB63-479E-99C3-8F10503A7275}">
      <dgm:prSet/>
      <dgm:spPr/>
      <dgm:t>
        <a:bodyPr/>
        <a:lstStyle/>
        <a:p>
          <a:endParaRPr lang="cs-CZ"/>
        </a:p>
      </dgm:t>
    </dgm:pt>
    <dgm:pt modelId="{19279954-BBE3-45A6-86E9-465BF78EBACB}" type="sibTrans" cxnId="{60184BDF-EB63-479E-99C3-8F10503A7275}">
      <dgm:prSet/>
      <dgm:spPr/>
      <dgm:t>
        <a:bodyPr/>
        <a:lstStyle/>
        <a:p>
          <a:endParaRPr lang="cs-CZ"/>
        </a:p>
      </dgm:t>
    </dgm:pt>
    <dgm:pt modelId="{7DA6DC9C-C78D-4C32-A5D4-E2E923049345}">
      <dgm:prSet phldrT="[Text]"/>
      <dgm:spPr/>
      <dgm:t>
        <a:bodyPr/>
        <a:lstStyle/>
        <a:p>
          <a:r>
            <a:rPr lang="cs-CZ" dirty="0" smtClean="0"/>
            <a:t>jezero</a:t>
          </a:r>
          <a:endParaRPr lang="cs-CZ" dirty="0"/>
        </a:p>
      </dgm:t>
    </dgm:pt>
    <dgm:pt modelId="{B0955938-53A2-463B-925E-111859276231}" type="parTrans" cxnId="{F1B773EA-BB9E-429F-AC30-92B39DDDBFE5}">
      <dgm:prSet/>
      <dgm:spPr/>
      <dgm:t>
        <a:bodyPr/>
        <a:lstStyle/>
        <a:p>
          <a:endParaRPr lang="cs-CZ"/>
        </a:p>
      </dgm:t>
    </dgm:pt>
    <dgm:pt modelId="{1A940407-FE19-4370-B163-0415F6FD02A9}" type="sibTrans" cxnId="{F1B773EA-BB9E-429F-AC30-92B39DDDBFE5}">
      <dgm:prSet/>
      <dgm:spPr/>
      <dgm:t>
        <a:bodyPr/>
        <a:lstStyle/>
        <a:p>
          <a:endParaRPr lang="cs-CZ"/>
        </a:p>
      </dgm:t>
    </dgm:pt>
    <dgm:pt modelId="{705076C7-179B-4D91-858D-885AD850CEF3}">
      <dgm:prSet phldrT="[Text]"/>
      <dgm:spPr/>
      <dgm:t>
        <a:bodyPr/>
        <a:lstStyle/>
        <a:p>
          <a:r>
            <a:rPr lang="cs-CZ" dirty="0" smtClean="0"/>
            <a:t>přehrada</a:t>
          </a:r>
          <a:endParaRPr lang="cs-CZ" dirty="0"/>
        </a:p>
      </dgm:t>
    </dgm:pt>
    <dgm:pt modelId="{E5E43365-F7FD-48EF-B74A-74178DFF966D}" type="parTrans" cxnId="{ACC61D29-1E44-4ABC-B7E4-63B7D6CBDE68}">
      <dgm:prSet/>
      <dgm:spPr/>
      <dgm:t>
        <a:bodyPr/>
        <a:lstStyle/>
        <a:p>
          <a:endParaRPr lang="cs-CZ"/>
        </a:p>
      </dgm:t>
    </dgm:pt>
    <dgm:pt modelId="{EC95F84D-0273-40B0-8200-08665F33F737}" type="sibTrans" cxnId="{ACC61D29-1E44-4ABC-B7E4-63B7D6CBDE68}">
      <dgm:prSet/>
      <dgm:spPr/>
      <dgm:t>
        <a:bodyPr/>
        <a:lstStyle/>
        <a:p>
          <a:endParaRPr lang="cs-CZ"/>
        </a:p>
      </dgm:t>
    </dgm:pt>
    <dgm:pt modelId="{57CE60F1-F858-4C73-98ED-CF0736D710B5}" type="pres">
      <dgm:prSet presAssocID="{9D961281-1EB0-4207-B694-BEF7351B1410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3398AB-041E-43BB-B5E7-0BD18A01B926}" type="pres">
      <dgm:prSet presAssocID="{8A7D4CE6-E985-43B6-83A6-545E1EEAC586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455EAE-483D-4483-8150-089F20220679}" type="pres">
      <dgm:prSet presAssocID="{8A7D4CE6-E985-43B6-83A6-545E1EEAC586}" presName="spNode" presStyleCnt="0"/>
      <dgm:spPr/>
    </dgm:pt>
    <dgm:pt modelId="{B6C8ABB4-98B4-4BCE-B0FC-E79121879DE1}" type="pres">
      <dgm:prSet presAssocID="{AE1E6AE8-8E13-48B5-A65C-906E7BF532EF}" presName="sibTrans" presStyleLbl="sibTrans1D1" presStyleIdx="0" presStyleCnt="4"/>
      <dgm:spPr/>
      <dgm:t>
        <a:bodyPr/>
        <a:lstStyle/>
        <a:p>
          <a:endParaRPr lang="cs-CZ"/>
        </a:p>
      </dgm:t>
    </dgm:pt>
    <dgm:pt modelId="{9BC58CEA-9595-47EC-8531-0CC814B82B06}" type="pres">
      <dgm:prSet presAssocID="{7C270AD5-C32E-4EB5-A613-F29301483B9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E384CE-F670-4441-8E59-0DD7E1BC65E5}" type="pres">
      <dgm:prSet presAssocID="{7C270AD5-C32E-4EB5-A613-F29301483B98}" presName="spNode" presStyleCnt="0"/>
      <dgm:spPr/>
    </dgm:pt>
    <dgm:pt modelId="{A74271A8-0273-4E6C-84CD-2B64E9567E5B}" type="pres">
      <dgm:prSet presAssocID="{19279954-BBE3-45A6-86E9-465BF78EBACB}" presName="sibTrans" presStyleLbl="sibTrans1D1" presStyleIdx="1" presStyleCnt="4"/>
      <dgm:spPr/>
      <dgm:t>
        <a:bodyPr/>
        <a:lstStyle/>
        <a:p>
          <a:endParaRPr lang="cs-CZ"/>
        </a:p>
      </dgm:t>
    </dgm:pt>
    <dgm:pt modelId="{C03163EC-6AFB-45DB-B9E3-2411F3A544B3}" type="pres">
      <dgm:prSet presAssocID="{7DA6DC9C-C78D-4C32-A5D4-E2E923049345}" presName="node" presStyleLbl="node1" presStyleIdx="2" presStyleCnt="4" custRadScaleRad="96550" custRadScaleInc="16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416EC7-A63F-4B18-ABA9-682BD86F3AD5}" type="pres">
      <dgm:prSet presAssocID="{7DA6DC9C-C78D-4C32-A5D4-E2E923049345}" presName="spNode" presStyleCnt="0"/>
      <dgm:spPr/>
    </dgm:pt>
    <dgm:pt modelId="{B0BE1B85-C26D-4B13-8C24-A5AA1444D08D}" type="pres">
      <dgm:prSet presAssocID="{1A940407-FE19-4370-B163-0415F6FD02A9}" presName="sibTrans" presStyleLbl="sibTrans1D1" presStyleIdx="2" presStyleCnt="4"/>
      <dgm:spPr/>
      <dgm:t>
        <a:bodyPr/>
        <a:lstStyle/>
        <a:p>
          <a:endParaRPr lang="cs-CZ"/>
        </a:p>
      </dgm:t>
    </dgm:pt>
    <dgm:pt modelId="{A275DC1E-8C57-4385-8146-9871FBA84FEB}" type="pres">
      <dgm:prSet presAssocID="{705076C7-179B-4D91-858D-885AD850CEF3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C91D31-1ECF-4755-9546-CB184259AAC1}" type="pres">
      <dgm:prSet presAssocID="{705076C7-179B-4D91-858D-885AD850CEF3}" presName="spNode" presStyleCnt="0"/>
      <dgm:spPr/>
    </dgm:pt>
    <dgm:pt modelId="{C9A2E3EE-D8CD-4E11-9EDA-9E2E412728D8}" type="pres">
      <dgm:prSet presAssocID="{EC95F84D-0273-40B0-8200-08665F33F737}" presName="sibTrans" presStyleLbl="sibTrans1D1" presStyleIdx="3" presStyleCnt="4"/>
      <dgm:spPr/>
      <dgm:t>
        <a:bodyPr/>
        <a:lstStyle/>
        <a:p>
          <a:endParaRPr lang="cs-CZ"/>
        </a:p>
      </dgm:t>
    </dgm:pt>
  </dgm:ptLst>
  <dgm:cxnLst>
    <dgm:cxn modelId="{8FB8F781-16B1-4E5B-9220-21951EB8F292}" srcId="{9D961281-1EB0-4207-B694-BEF7351B1410}" destId="{8A7D4CE6-E985-43B6-83A6-545E1EEAC586}" srcOrd="0" destOrd="0" parTransId="{E8A2D51A-13B7-4F52-865E-95803B9AD7BE}" sibTransId="{AE1E6AE8-8E13-48B5-A65C-906E7BF532EF}"/>
    <dgm:cxn modelId="{ACC61D29-1E44-4ABC-B7E4-63B7D6CBDE68}" srcId="{9D961281-1EB0-4207-B694-BEF7351B1410}" destId="{705076C7-179B-4D91-858D-885AD850CEF3}" srcOrd="3" destOrd="0" parTransId="{E5E43365-F7FD-48EF-B74A-74178DFF966D}" sibTransId="{EC95F84D-0273-40B0-8200-08665F33F737}"/>
    <dgm:cxn modelId="{60184BDF-EB63-479E-99C3-8F10503A7275}" srcId="{9D961281-1EB0-4207-B694-BEF7351B1410}" destId="{7C270AD5-C32E-4EB5-A613-F29301483B98}" srcOrd="1" destOrd="0" parTransId="{1924744F-64CF-4B6A-9203-913D8A7D135F}" sibTransId="{19279954-BBE3-45A6-86E9-465BF78EBACB}"/>
    <dgm:cxn modelId="{A3D23E52-2028-4C05-BA6F-AD5625722B12}" type="presOf" srcId="{1A940407-FE19-4370-B163-0415F6FD02A9}" destId="{B0BE1B85-C26D-4B13-8C24-A5AA1444D08D}" srcOrd="0" destOrd="0" presId="urn:microsoft.com/office/officeart/2005/8/layout/cycle6"/>
    <dgm:cxn modelId="{F1B773EA-BB9E-429F-AC30-92B39DDDBFE5}" srcId="{9D961281-1EB0-4207-B694-BEF7351B1410}" destId="{7DA6DC9C-C78D-4C32-A5D4-E2E923049345}" srcOrd="2" destOrd="0" parTransId="{B0955938-53A2-463B-925E-111859276231}" sibTransId="{1A940407-FE19-4370-B163-0415F6FD02A9}"/>
    <dgm:cxn modelId="{290E1396-3545-4C19-9641-B609AF82C362}" type="presOf" srcId="{9D961281-1EB0-4207-B694-BEF7351B1410}" destId="{57CE60F1-F858-4C73-98ED-CF0736D710B5}" srcOrd="0" destOrd="0" presId="urn:microsoft.com/office/officeart/2005/8/layout/cycle6"/>
    <dgm:cxn modelId="{BFD323D5-5EE8-4F64-ABD2-D3A0CD6CB790}" type="presOf" srcId="{8A7D4CE6-E985-43B6-83A6-545E1EEAC586}" destId="{553398AB-041E-43BB-B5E7-0BD18A01B926}" srcOrd="0" destOrd="0" presId="urn:microsoft.com/office/officeart/2005/8/layout/cycle6"/>
    <dgm:cxn modelId="{3379437B-3D3A-401E-84D4-0CE6F0FF1B80}" type="presOf" srcId="{19279954-BBE3-45A6-86E9-465BF78EBACB}" destId="{A74271A8-0273-4E6C-84CD-2B64E9567E5B}" srcOrd="0" destOrd="0" presId="urn:microsoft.com/office/officeart/2005/8/layout/cycle6"/>
    <dgm:cxn modelId="{2E3EAD3A-8918-4743-80A6-2EC77E36261B}" type="presOf" srcId="{EC95F84D-0273-40B0-8200-08665F33F737}" destId="{C9A2E3EE-D8CD-4E11-9EDA-9E2E412728D8}" srcOrd="0" destOrd="0" presId="urn:microsoft.com/office/officeart/2005/8/layout/cycle6"/>
    <dgm:cxn modelId="{E62F221A-4FEF-4CC9-9F10-068281742780}" type="presOf" srcId="{7C270AD5-C32E-4EB5-A613-F29301483B98}" destId="{9BC58CEA-9595-47EC-8531-0CC814B82B06}" srcOrd="0" destOrd="0" presId="urn:microsoft.com/office/officeart/2005/8/layout/cycle6"/>
    <dgm:cxn modelId="{CF5A5CB4-CC71-47CE-B7A9-4099447C1159}" type="presOf" srcId="{AE1E6AE8-8E13-48B5-A65C-906E7BF532EF}" destId="{B6C8ABB4-98B4-4BCE-B0FC-E79121879DE1}" srcOrd="0" destOrd="0" presId="urn:microsoft.com/office/officeart/2005/8/layout/cycle6"/>
    <dgm:cxn modelId="{68FD05D4-BC5E-4123-962F-8D93C6C051A7}" type="presOf" srcId="{7DA6DC9C-C78D-4C32-A5D4-E2E923049345}" destId="{C03163EC-6AFB-45DB-B9E3-2411F3A544B3}" srcOrd="0" destOrd="0" presId="urn:microsoft.com/office/officeart/2005/8/layout/cycle6"/>
    <dgm:cxn modelId="{C1C3CFB8-B044-418E-A189-0AECA80F0E7D}" type="presOf" srcId="{705076C7-179B-4D91-858D-885AD850CEF3}" destId="{A275DC1E-8C57-4385-8146-9871FBA84FEB}" srcOrd="0" destOrd="0" presId="urn:microsoft.com/office/officeart/2005/8/layout/cycle6"/>
    <dgm:cxn modelId="{6D713367-9831-4747-98E9-4797CA3FC4D0}" type="presParOf" srcId="{57CE60F1-F858-4C73-98ED-CF0736D710B5}" destId="{553398AB-041E-43BB-B5E7-0BD18A01B926}" srcOrd="0" destOrd="0" presId="urn:microsoft.com/office/officeart/2005/8/layout/cycle6"/>
    <dgm:cxn modelId="{F4CAB6A7-B0B1-4ECC-851C-079C2430AFFE}" type="presParOf" srcId="{57CE60F1-F858-4C73-98ED-CF0736D710B5}" destId="{11455EAE-483D-4483-8150-089F20220679}" srcOrd="1" destOrd="0" presId="urn:microsoft.com/office/officeart/2005/8/layout/cycle6"/>
    <dgm:cxn modelId="{AD789FF9-F282-4690-A9AE-0908AE23C7D3}" type="presParOf" srcId="{57CE60F1-F858-4C73-98ED-CF0736D710B5}" destId="{B6C8ABB4-98B4-4BCE-B0FC-E79121879DE1}" srcOrd="2" destOrd="0" presId="urn:microsoft.com/office/officeart/2005/8/layout/cycle6"/>
    <dgm:cxn modelId="{E82262AC-7C22-49F7-B3E8-ABE58AB332D7}" type="presParOf" srcId="{57CE60F1-F858-4C73-98ED-CF0736D710B5}" destId="{9BC58CEA-9595-47EC-8531-0CC814B82B06}" srcOrd="3" destOrd="0" presId="urn:microsoft.com/office/officeart/2005/8/layout/cycle6"/>
    <dgm:cxn modelId="{B28FA01E-0456-44D9-B800-331B2ED033AE}" type="presParOf" srcId="{57CE60F1-F858-4C73-98ED-CF0736D710B5}" destId="{1EE384CE-F670-4441-8E59-0DD7E1BC65E5}" srcOrd="4" destOrd="0" presId="urn:microsoft.com/office/officeart/2005/8/layout/cycle6"/>
    <dgm:cxn modelId="{4AF7B8FE-246C-4367-AA6F-879E7567D4FE}" type="presParOf" srcId="{57CE60F1-F858-4C73-98ED-CF0736D710B5}" destId="{A74271A8-0273-4E6C-84CD-2B64E9567E5B}" srcOrd="5" destOrd="0" presId="urn:microsoft.com/office/officeart/2005/8/layout/cycle6"/>
    <dgm:cxn modelId="{2E2EF9BE-EEBF-4EA5-9D99-C71FED76D988}" type="presParOf" srcId="{57CE60F1-F858-4C73-98ED-CF0736D710B5}" destId="{C03163EC-6AFB-45DB-B9E3-2411F3A544B3}" srcOrd="6" destOrd="0" presId="urn:microsoft.com/office/officeart/2005/8/layout/cycle6"/>
    <dgm:cxn modelId="{ED1D80E1-95CA-4124-8286-3F85DBF31459}" type="presParOf" srcId="{57CE60F1-F858-4C73-98ED-CF0736D710B5}" destId="{0D416EC7-A63F-4B18-ABA9-682BD86F3AD5}" srcOrd="7" destOrd="0" presId="urn:microsoft.com/office/officeart/2005/8/layout/cycle6"/>
    <dgm:cxn modelId="{F0DDC273-8214-4F76-A221-A1ECA9D32233}" type="presParOf" srcId="{57CE60F1-F858-4C73-98ED-CF0736D710B5}" destId="{B0BE1B85-C26D-4B13-8C24-A5AA1444D08D}" srcOrd="8" destOrd="0" presId="urn:microsoft.com/office/officeart/2005/8/layout/cycle6"/>
    <dgm:cxn modelId="{3CAE936E-5521-4A6F-B98E-6456D0A63E4F}" type="presParOf" srcId="{57CE60F1-F858-4C73-98ED-CF0736D710B5}" destId="{A275DC1E-8C57-4385-8146-9871FBA84FEB}" srcOrd="9" destOrd="0" presId="urn:microsoft.com/office/officeart/2005/8/layout/cycle6"/>
    <dgm:cxn modelId="{FF032233-344E-47C2-BD3D-0272DF566195}" type="presParOf" srcId="{57CE60F1-F858-4C73-98ED-CF0736D710B5}" destId="{4AC91D31-1ECF-4755-9546-CB184259AAC1}" srcOrd="10" destOrd="0" presId="urn:microsoft.com/office/officeart/2005/8/layout/cycle6"/>
    <dgm:cxn modelId="{1FE97C55-07FD-4762-BDB5-26EF5D06471B}" type="presParOf" srcId="{57CE60F1-F858-4C73-98ED-CF0736D710B5}" destId="{C9A2E3EE-D8CD-4E11-9EDA-9E2E412728D8}" srcOrd="11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VY_32_INOVACE_01_Prvouka-Krajina v ČR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3398AB-041E-43BB-B5E7-0BD18A01B926}">
      <dsp:nvSpPr>
        <dsp:cNvPr id="0" name=""/>
        <dsp:cNvSpPr/>
      </dsp:nvSpPr>
      <dsp:spPr>
        <a:xfrm>
          <a:off x="2321718" y="174"/>
          <a:ext cx="1452562" cy="9441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rybník</a:t>
          </a:r>
          <a:endParaRPr lang="cs-CZ" sz="2400" kern="1200" dirty="0"/>
        </a:p>
      </dsp:txBody>
      <dsp:txXfrm>
        <a:off x="2367808" y="46264"/>
        <a:ext cx="1360382" cy="851985"/>
      </dsp:txXfrm>
    </dsp:sp>
    <dsp:sp modelId="{B6C8ABB4-98B4-4BCE-B0FC-E79121879DE1}">
      <dsp:nvSpPr>
        <dsp:cNvPr id="0" name=""/>
        <dsp:cNvSpPr/>
      </dsp:nvSpPr>
      <dsp:spPr>
        <a:xfrm>
          <a:off x="1488257" y="472257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2296485" y="184967"/>
              </a:moveTo>
              <a:arcTo wR="1559742" hR="1559742" stAng="17891212" swAng="262561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C58CEA-9595-47EC-8531-0CC814B82B06}">
      <dsp:nvSpPr>
        <dsp:cNvPr id="0" name=""/>
        <dsp:cNvSpPr/>
      </dsp:nvSpPr>
      <dsp:spPr>
        <a:xfrm>
          <a:off x="3881461" y="1559917"/>
          <a:ext cx="1452562" cy="9441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řeka</a:t>
          </a:r>
          <a:endParaRPr lang="cs-CZ" sz="2400" kern="1200" dirty="0"/>
        </a:p>
      </dsp:txBody>
      <dsp:txXfrm>
        <a:off x="3927551" y="1606007"/>
        <a:ext cx="1360382" cy="851985"/>
      </dsp:txXfrm>
    </dsp:sp>
    <dsp:sp modelId="{A74271A8-0273-4E6C-84CD-2B64E9567E5B}">
      <dsp:nvSpPr>
        <dsp:cNvPr id="0" name=""/>
        <dsp:cNvSpPr/>
      </dsp:nvSpPr>
      <dsp:spPr>
        <a:xfrm>
          <a:off x="1513651" y="398702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3016861" y="2116161"/>
              </a:moveTo>
              <a:arcTo wR="1559742" hR="1559742" stAng="1253999" swAng="255098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3163EC-6AFB-45DB-B9E3-2411F3A544B3}">
      <dsp:nvSpPr>
        <dsp:cNvPr id="0" name=""/>
        <dsp:cNvSpPr/>
      </dsp:nvSpPr>
      <dsp:spPr>
        <a:xfrm>
          <a:off x="2308495" y="3065790"/>
          <a:ext cx="1452562" cy="9441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jezero</a:t>
          </a:r>
          <a:endParaRPr lang="cs-CZ" sz="2400" kern="1200" dirty="0"/>
        </a:p>
      </dsp:txBody>
      <dsp:txXfrm>
        <a:off x="2354585" y="3111880"/>
        <a:ext cx="1360382" cy="851985"/>
      </dsp:txXfrm>
    </dsp:sp>
    <dsp:sp modelId="{B0BE1B85-C26D-4B13-8C24-A5AA1444D08D}">
      <dsp:nvSpPr>
        <dsp:cNvPr id="0" name=""/>
        <dsp:cNvSpPr/>
      </dsp:nvSpPr>
      <dsp:spPr>
        <a:xfrm>
          <a:off x="1462280" y="397145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836239" y="2941531"/>
              </a:moveTo>
              <a:arcTo wR="1559742" hR="1559742" stAng="7058191" swAng="248477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75DC1E-8C57-4385-8146-9871FBA84FEB}">
      <dsp:nvSpPr>
        <dsp:cNvPr id="0" name=""/>
        <dsp:cNvSpPr/>
      </dsp:nvSpPr>
      <dsp:spPr>
        <a:xfrm>
          <a:off x="761975" y="1559917"/>
          <a:ext cx="1452562" cy="9441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přehrada</a:t>
          </a:r>
          <a:endParaRPr lang="cs-CZ" sz="2400" kern="1200" dirty="0"/>
        </a:p>
      </dsp:txBody>
      <dsp:txXfrm>
        <a:off x="808065" y="1606007"/>
        <a:ext cx="1360382" cy="851985"/>
      </dsp:txXfrm>
    </dsp:sp>
    <dsp:sp modelId="{C9A2E3EE-D8CD-4E11-9EDA-9E2E412728D8}">
      <dsp:nvSpPr>
        <dsp:cNvPr id="0" name=""/>
        <dsp:cNvSpPr/>
      </dsp:nvSpPr>
      <dsp:spPr>
        <a:xfrm>
          <a:off x="1488257" y="472257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76785" y="1076384"/>
              </a:moveTo>
              <a:arcTo wR="1559742" hR="1559742" stAng="11883178" swAng="262561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0E8CBD-3346-4C56-BDCF-CE47A03C9FCF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247F9-6A5C-4804-B278-C75ACD2FE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360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9.jpg"/><Relationship Id="rId7" Type="http://schemas.openxmlformats.org/officeDocument/2006/relationships/diagramLayout" Target="../diagrams/layout2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.xml"/><Relationship Id="rId5" Type="http://schemas.openxmlformats.org/officeDocument/2006/relationships/image" Target="../media/image11.jpg"/><Relationship Id="rId10" Type="http://schemas.microsoft.com/office/2007/relationships/diagramDrawing" Target="../diagrams/drawing2.xml"/><Relationship Id="rId4" Type="http://schemas.openxmlformats.org/officeDocument/2006/relationships/image" Target="../media/image10.JPG"/><Relationship Id="rId9" Type="http://schemas.openxmlformats.org/officeDocument/2006/relationships/diagramColors" Target="../diagrams/colors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lh4.ggpht.com/trFHgnZMS91a4CxaSiUTT9-wRzhCjqTxHAciydGIqKbmoT6DtdKBHf229csb2xnOc-DkK78=s141" TargetMode="External"/><Relationship Id="rId3" Type="http://schemas.openxmlformats.org/officeDocument/2006/relationships/hyperlink" Target="http://lh4.ggpht.com/BdGm7sQkqFIL_kHt_s5TvHtfWyxd5W8gWL7dritJA75APobDo056jyQzIpzkPCbxJxGxrg=s125" TargetMode="External"/><Relationship Id="rId7" Type="http://schemas.openxmlformats.org/officeDocument/2006/relationships/hyperlink" Target="http://lh5.ggpht.com/7qn4GbukHH2_UQSDKbKUhNftmG5dYNDEsU2TBOgeTVlzrfOPfM4pMe1nCzUoDHm4i6_o6g=s164" TargetMode="External"/><Relationship Id="rId12" Type="http://schemas.openxmlformats.org/officeDocument/2006/relationships/hyperlink" Target="http://lh4.ggpht.com/2AcSnA1TiZZm6-7imSg0qGuiCoy2C8qf1gofANn46CJ1e85eEEcV0qMhyJ5Oed_HpQwTUQ=s105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5.ggpht.com/4qCgnRHfVlUBpVWj7LQGk44Ogwe3cl1aelnowXqN49OxN7kwBs1VHmA2bXKRykpFoa3B=s165" TargetMode="External"/><Relationship Id="rId11" Type="http://schemas.openxmlformats.org/officeDocument/2006/relationships/hyperlink" Target="http://lh6.ggpht.com/qp6MR7YqNSH9fCzTNyTXkFUWwvAkqGyHcti9HSsGAZDP1MUING4kt_-d0z9sHah7ml-Ac1U=s85" TargetMode="External"/><Relationship Id="rId5" Type="http://schemas.openxmlformats.org/officeDocument/2006/relationships/hyperlink" Target="http://lh4.ggpht.com/etgUengOU18Bcn5dqq7bKg0RrJ-PswU8FGF-0qdtIxd377uFGzb7Fq3nStMnWZmTfPR7RZ4=s148" TargetMode="External"/><Relationship Id="rId10" Type="http://schemas.openxmlformats.org/officeDocument/2006/relationships/hyperlink" Target="http://lh3.ggpht.com/8MKQDZoaoGFQwEwN-LevkQh9QOHmWKhWSHHCS3E0mlY0MH907imFX2dNLavGRGGr14S8M8M=s127" TargetMode="External"/><Relationship Id="rId4" Type="http://schemas.openxmlformats.org/officeDocument/2006/relationships/hyperlink" Target="http://lh4.ggpht.com/9XsIEUkRySLpmonWPUD1plIwZXCUlJWVQVhNJDCjiG_uNXgsC4xWju305uQoFBRlWSSC8Zw=s109" TargetMode="External"/><Relationship Id="rId9" Type="http://schemas.openxmlformats.org/officeDocument/2006/relationships/hyperlink" Target="http://lh6.ggpht.com/54Beo5inNKY2BH10Ezyz_jwxeXwV0MuncOEojl-KDNUMJ1Efleswbo_-orITrP1LRvHlyw=s12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01146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využitelný pro práci na interaktivní tabuli.</a:t>
            </a:r>
          </a:p>
          <a:p>
            <a:r>
              <a:rPr lang="cs-CZ" dirty="0" smtClean="0"/>
              <a:t>Určeno pro 3.ročník ZŠ</a:t>
            </a:r>
          </a:p>
          <a:p>
            <a:r>
              <a:rPr lang="cs-CZ" dirty="0" smtClean="0"/>
              <a:t>Prvouka-Místo</a:t>
            </a:r>
            <a:r>
              <a:rPr lang="cs-CZ" dirty="0" smtClean="0"/>
              <a:t>, kde </a:t>
            </a:r>
            <a:r>
              <a:rPr lang="cs-CZ" dirty="0" smtClean="0"/>
              <a:t>žijeme-Krajina v ČR</a:t>
            </a:r>
          </a:p>
          <a:p>
            <a:r>
              <a:rPr lang="cs-CZ" dirty="0" smtClean="0"/>
              <a:t>Nížina</a:t>
            </a:r>
            <a:r>
              <a:rPr lang="cs-CZ" dirty="0" smtClean="0"/>
              <a:t>, vysočina </a:t>
            </a:r>
            <a:r>
              <a:rPr lang="cs-CZ" dirty="0" smtClean="0"/>
              <a:t>/vrchovina</a:t>
            </a:r>
            <a:r>
              <a:rPr lang="cs-CZ" dirty="0" smtClean="0"/>
              <a:t>, pohoří</a:t>
            </a:r>
            <a:r>
              <a:rPr lang="cs-CZ" dirty="0" smtClean="0"/>
              <a:t>/,vodstvo</a:t>
            </a:r>
          </a:p>
          <a:p>
            <a:r>
              <a:rPr lang="cs-CZ" dirty="0" smtClean="0"/>
              <a:t>Barvy na mapě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974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dirty="0" err="1" smtClean="0"/>
              <a:t>N_ži_a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73990"/>
            <a:ext cx="3923928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32070"/>
            <a:ext cx="3528392" cy="27481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5400955" y="5631031"/>
            <a:ext cx="244509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Do 200 m nad mořem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27784" y="4858822"/>
            <a:ext cx="81163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Polabí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92262" y="5815697"/>
            <a:ext cx="2727201" cy="36933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 Význam </a:t>
            </a:r>
            <a:r>
              <a:rPr lang="cs-CZ" dirty="0" smtClean="0">
                <a:solidFill>
                  <a:prstClr val="black"/>
                </a:solidFill>
              </a:rPr>
              <a:t>pro  </a:t>
            </a:r>
            <a:r>
              <a:rPr lang="cs-CZ" dirty="0" smtClean="0">
                <a:solidFill>
                  <a:prstClr val="black"/>
                </a:solidFill>
              </a:rPr>
              <a:t>zemědělství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3884266"/>
            <a:ext cx="36808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Co sem nepatří ?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84148" y="4710878"/>
            <a:ext cx="1048557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Krkonoše</a:t>
            </a:r>
            <a:endParaRPr lang="cs-CZ" dirty="0"/>
          </a:p>
        </p:txBody>
      </p:sp>
      <p:pic>
        <p:nvPicPr>
          <p:cNvPr id="2050" name="Picture 2" descr="C:\Users\Dana\AppData\Local\Microsoft\Windows\Temporary Internet Files\Content.IE5\M3TY2DVT\MM90004109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985" y="4238209"/>
            <a:ext cx="1000125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65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7" grpId="0" animBg="1"/>
      <p:bldP spid="11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2150" y="49818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 _ _ Č_ _A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604" y="1484784"/>
            <a:ext cx="4040188" cy="639762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Vrchovina 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570" y="2476791"/>
            <a:ext cx="2880320" cy="160761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79975" y="1484784"/>
            <a:ext cx="4041775" cy="639762"/>
          </a:xfrm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ohoří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7066" y="2511267"/>
            <a:ext cx="2990725" cy="1541572"/>
          </a:xfrm>
        </p:spPr>
      </p:pic>
      <p:sp>
        <p:nvSpPr>
          <p:cNvPr id="11" name="Obdélník 10"/>
          <p:cNvSpPr/>
          <p:nvPr/>
        </p:nvSpPr>
        <p:spPr>
          <a:xfrm>
            <a:off x="6635750" y="2234268"/>
            <a:ext cx="2286000" cy="104644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0494" y="808071"/>
            <a:ext cx="11376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P</a:t>
            </a:r>
            <a:r>
              <a:rPr lang="cs-CZ" sz="2800" dirty="0" smtClean="0">
                <a:solidFill>
                  <a:prstClr val="black"/>
                </a:solidFill>
              </a:rPr>
              <a:t>ohoří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962468" y="628000"/>
            <a:ext cx="16325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  <a:ea typeface="+mj-ea"/>
                <a:cs typeface="+mj-cs"/>
              </a:rPr>
              <a:t>V</a:t>
            </a:r>
            <a:r>
              <a:rPr lang="cs-CZ" sz="2800" dirty="0" smtClean="0">
                <a:solidFill>
                  <a:prstClr val="black"/>
                </a:solidFill>
                <a:ea typeface="+mj-ea"/>
                <a:cs typeface="+mj-cs"/>
              </a:rPr>
              <a:t>rchovina</a:t>
            </a:r>
            <a:endParaRPr lang="cs-CZ" sz="2800" dirty="0"/>
          </a:p>
        </p:txBody>
      </p:sp>
      <p:pic>
        <p:nvPicPr>
          <p:cNvPr id="14" name="Zástupný symbol pro obsah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488890"/>
            <a:ext cx="3024336" cy="1687997"/>
          </a:xfrm>
          <a:prstGeom prst="rect">
            <a:avLst/>
          </a:prstGeom>
        </p:spPr>
      </p:pic>
      <p:pic>
        <p:nvPicPr>
          <p:cNvPr id="15" name="Zástupný symbol pro obsah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586" y="4682819"/>
            <a:ext cx="2846709" cy="1467339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2771800" y="4119558"/>
            <a:ext cx="3771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Které obrázky jsou přiřazeny  správně?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M3TY2DVT\MM90004372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5036" y="4669366"/>
            <a:ext cx="1038225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23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07" y="275054"/>
            <a:ext cx="2952328" cy="1944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365104"/>
            <a:ext cx="2731765" cy="2161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468" y="4602702"/>
            <a:ext cx="2923372" cy="19240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48680"/>
            <a:ext cx="2619375" cy="1743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14534623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707904" y="3229023"/>
            <a:ext cx="1701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 obrázkem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43991" y="2219270"/>
            <a:ext cx="77771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člověk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22058" y="4088927"/>
            <a:ext cx="87023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příroda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8468" y="2476421"/>
            <a:ext cx="77771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člověk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365104"/>
            <a:ext cx="77771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člověk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80675" y="4093452"/>
            <a:ext cx="77771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člověk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31640" y="4365104"/>
            <a:ext cx="87023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příroda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73249" y="2450255"/>
            <a:ext cx="87023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příroda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57390" y="148570"/>
            <a:ext cx="2010935" cy="80021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vytvořil/a/ </a:t>
            </a:r>
            <a:r>
              <a:rPr lang="cs-CZ" dirty="0" smtClean="0"/>
              <a:t> </a:t>
            </a:r>
          </a:p>
          <a:p>
            <a:r>
              <a:rPr lang="cs-CZ" dirty="0" smtClean="0"/>
              <a:t>nesprávné škrtni 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655299" y="2219219"/>
            <a:ext cx="87023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příroda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5164078" y="5107527"/>
            <a:ext cx="1640170" cy="6257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249548" y="1695486"/>
            <a:ext cx="3330564" cy="17182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2249548" y="3681655"/>
            <a:ext cx="738276" cy="15475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5220072" y="1420217"/>
            <a:ext cx="1460602" cy="4849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Veselý obličej 55"/>
          <p:cNvSpPr/>
          <p:nvPr/>
        </p:nvSpPr>
        <p:spPr>
          <a:xfrm>
            <a:off x="1395310" y="2847555"/>
            <a:ext cx="457200" cy="38327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eselý obličej 56"/>
          <p:cNvSpPr/>
          <p:nvPr/>
        </p:nvSpPr>
        <p:spPr>
          <a:xfrm>
            <a:off x="7728577" y="3681655"/>
            <a:ext cx="457200" cy="38327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eselý obličej 61"/>
          <p:cNvSpPr/>
          <p:nvPr/>
        </p:nvSpPr>
        <p:spPr>
          <a:xfrm>
            <a:off x="6804248" y="2588602"/>
            <a:ext cx="457200" cy="38327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eselý obličej 62"/>
          <p:cNvSpPr/>
          <p:nvPr/>
        </p:nvSpPr>
        <p:spPr>
          <a:xfrm>
            <a:off x="555792" y="3981834"/>
            <a:ext cx="457200" cy="38327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95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25" grpId="0" animBg="1"/>
      <p:bldP spid="38" grpId="0" animBg="1"/>
      <p:bldP spid="56" grpId="0" animBg="1"/>
      <p:bldP spid="57" grpId="0" animBg="1"/>
      <p:bldP spid="62" grpId="0" animBg="1"/>
      <p:bldP spid="6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Adresa </a:t>
            </a:r>
            <a:r>
              <a:rPr lang="cs-CZ" b="1" dirty="0"/>
              <a:t>(URL):</a:t>
            </a:r>
            <a:endParaRPr lang="cs-CZ" dirty="0"/>
          </a:p>
          <a:p>
            <a:r>
              <a:rPr lang="cs-CZ" u="sng" dirty="0">
                <a:hlinkClick r:id="rId3"/>
              </a:rPr>
              <a:t>http://lh4.ggpht.com/BdGm7sQkqFIL_kHt_s5TvHtfWyxd5W8gWL7dritJA75APobDo056jyQzIpzkPCbxJxGxrg=s125</a:t>
            </a:r>
            <a:endParaRPr lang="cs-CZ" dirty="0"/>
          </a:p>
          <a:p>
            <a:r>
              <a:rPr lang="cs-CZ" u="sng" dirty="0">
                <a:hlinkClick r:id="rId4"/>
              </a:rPr>
              <a:t>http://lh4.ggpht.com/9XsIEUkRySLpmonWPUD1plIwZXCUlJWVQVhNJDCjiG_uNXgsC4xWju305uQoFBRlWSSC8Zw=s109</a:t>
            </a:r>
            <a:endParaRPr lang="cs-CZ" dirty="0"/>
          </a:p>
          <a:p>
            <a:r>
              <a:rPr lang="cs-CZ" u="sng" dirty="0">
                <a:hlinkClick r:id="rId5"/>
              </a:rPr>
              <a:t>http://lh4.ggpht.com/etgUengOU18Bcn5dqq7bKg0RrJ-PswU8FGF-0qdtIxd377uFGzb7Fq3nStMnWZmTfPR7RZ4=s148</a:t>
            </a:r>
            <a:endParaRPr lang="cs-CZ" dirty="0"/>
          </a:p>
          <a:p>
            <a:r>
              <a:rPr lang="cs-CZ" u="sng" dirty="0">
                <a:hlinkClick r:id="rId6"/>
              </a:rPr>
              <a:t>http://lh5.ggpht.com/4qCgnRHfVlUBpVWj7LQGk44Ogwe3cl1aelnowXqN49OxN7kwBs1VHmA2bXKRykpFoa3B=s165</a:t>
            </a:r>
            <a:endParaRPr lang="cs-CZ" dirty="0"/>
          </a:p>
          <a:p>
            <a:r>
              <a:rPr lang="cs-CZ" u="sng" dirty="0">
                <a:hlinkClick r:id="rId7"/>
              </a:rPr>
              <a:t>http://lh5.ggpht.com/7qn4GbukHH2_UQSDKbKUhNftmG5dYNDEsU2TBOgeTVlzrfOPfM4pMe1nCzUoDHm4i6_o6g=s164</a:t>
            </a:r>
            <a:endParaRPr lang="cs-CZ" dirty="0"/>
          </a:p>
          <a:p>
            <a:r>
              <a:rPr lang="cs-CZ" u="sng" dirty="0">
                <a:hlinkClick r:id="rId8"/>
              </a:rPr>
              <a:t>http://lh4.ggpht.com/trFHgnZMS91a4CxaSiUTT9-wRzhCjqTxHAciydGIqKbmoT6DtdKBHf229csb2xnOc-DkK78=s141</a:t>
            </a:r>
            <a:endParaRPr lang="cs-CZ" dirty="0"/>
          </a:p>
          <a:p>
            <a:r>
              <a:rPr lang="cs-CZ" u="sng" dirty="0">
                <a:hlinkClick r:id="rId9"/>
              </a:rPr>
              <a:t>http://lh6.ggpht.com/54Beo5inNKY2BH10Ezyz_jwxeXwV0MuncOEojl-KDNUMJ1Efleswbo_-orITrP1LRvHlyw=s129</a:t>
            </a:r>
            <a:endParaRPr lang="cs-CZ" dirty="0"/>
          </a:p>
          <a:p>
            <a:r>
              <a:rPr lang="cs-CZ" u="sng" dirty="0">
                <a:hlinkClick r:id="rId10"/>
              </a:rPr>
              <a:t>http://lh3.ggpht.com/8MKQDZoaoGFQwEwN-LevkQh9QOHmWKhWSHHCS3E0mlY0MH907imFX2dNLavGRGGr14S8M8M=s127</a:t>
            </a:r>
            <a:endParaRPr lang="cs-CZ" dirty="0"/>
          </a:p>
          <a:p>
            <a:r>
              <a:rPr lang="cs-CZ" u="sng" dirty="0">
                <a:hlinkClick r:id="rId11"/>
              </a:rPr>
              <a:t>http://lh6.ggpht.com/qp6MR7YqNSH9fCzTNyTXkFUWwvAkqGyHcti9HSsGAZDP1MUING4kt_-d0z9sHah7ml-Ac1U=s85</a:t>
            </a:r>
            <a:endParaRPr lang="cs-CZ" dirty="0"/>
          </a:p>
          <a:p>
            <a:r>
              <a:rPr lang="cs-CZ" u="sng" dirty="0">
                <a:hlinkClick r:id="rId12"/>
              </a:rPr>
              <a:t>http://lh4.ggpht.com/2AcSnA1TiZZm6-7imSg0qGuiCoy2C8qf1gofANn46CJ1e85eEEcV0qMhyJ5Oed_HpQwTUQ=s105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4115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145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N_ži_a</vt:lpstr>
      <vt:lpstr>VY _ _ Č_ _A  </vt:lpstr>
      <vt:lpstr>Prezentace aplikace PowerPoint</vt:lpstr>
      <vt:lpstr>Zdroje použití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39</cp:revision>
  <dcterms:created xsi:type="dcterms:W3CDTF">2011-06-20T10:40:08Z</dcterms:created>
  <dcterms:modified xsi:type="dcterms:W3CDTF">2012-10-24T14:37:08Z</dcterms:modified>
</cp:coreProperties>
</file>