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mid" ContentType="audio/unknown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56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VY_32_INOVACE_03_AJ-Hračky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VY_32_INOVACE_03_AJ-Hračky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jpeg"/><Relationship Id="rId4" Type="http://schemas.openxmlformats.org/officeDocument/2006/relationships/image" Target="../media/image4.png"/><Relationship Id="rId9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gif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id"/><Relationship Id="rId1" Type="http://schemas.microsoft.com/office/2007/relationships/media" Target="../media/media2.mid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id"/><Relationship Id="rId1" Type="http://schemas.microsoft.com/office/2007/relationships/media" Target="../media/media3.mid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3272789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je využitelný pro práci na interaktivní tabuli.</a:t>
            </a:r>
          </a:p>
          <a:p>
            <a:pPr marL="0" indent="0">
              <a:buNone/>
            </a:pPr>
            <a:r>
              <a:rPr lang="cs-CZ" dirty="0" smtClean="0"/>
              <a:t>Anglický jazyk-Hračky</a:t>
            </a:r>
          </a:p>
          <a:p>
            <a:pPr marL="0" indent="0">
              <a:buNone/>
            </a:pPr>
            <a:r>
              <a:rPr lang="cs-CZ" dirty="0" smtClean="0"/>
              <a:t>Učivo je určeno pro žáky 3.ročníku.</a:t>
            </a:r>
          </a:p>
          <a:p>
            <a:pPr marL="0" indent="0">
              <a:buNone/>
            </a:pPr>
            <a:r>
              <a:rPr lang="cs-CZ" dirty="0" smtClean="0"/>
              <a:t>Slovní zásoba-</a:t>
            </a:r>
            <a:r>
              <a:rPr lang="cs-CZ" dirty="0" err="1" smtClean="0"/>
              <a:t>čtení,psaní,překlad,využití</a:t>
            </a:r>
            <a:r>
              <a:rPr lang="cs-CZ" dirty="0" smtClean="0"/>
              <a:t> ve větě,</a:t>
            </a:r>
          </a:p>
          <a:p>
            <a:pPr marL="0" indent="0">
              <a:buNone/>
            </a:pPr>
            <a:r>
              <a:rPr lang="cs-CZ" dirty="0" smtClean="0"/>
              <a:t>Použití neurčitého členu-a-,určitého členu-</a:t>
            </a:r>
            <a:r>
              <a:rPr lang="cs-CZ" dirty="0" err="1" smtClean="0"/>
              <a:t>the</a:t>
            </a:r>
            <a:r>
              <a:rPr lang="cs-CZ" dirty="0" smtClean="0"/>
              <a:t>-,</a:t>
            </a:r>
          </a:p>
          <a:p>
            <a:pPr marL="0" indent="0">
              <a:buNone/>
            </a:pPr>
            <a:r>
              <a:rPr lang="cs-CZ" dirty="0" smtClean="0"/>
              <a:t>Kontrolní test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        TOYS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8396" y="126672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                   </a:t>
            </a:r>
            <a:endParaRPr lang="cs-CZ" sz="4800" dirty="0"/>
          </a:p>
        </p:txBody>
      </p:sp>
      <p:pic>
        <p:nvPicPr>
          <p:cNvPr id="1026" name="Picture 2" descr="C:\Users\Dana\AppData\Local\Microsoft\Windows\Temporary Internet Files\Content.IE5\HFLBR8VS\MC9002816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12" y="329207"/>
            <a:ext cx="1678838" cy="1921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6HVMEIDX\MC9003085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3691" y="3125001"/>
            <a:ext cx="1830309" cy="1253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ana\AppData\Local\Microsoft\Windows\Temporary Internet Files\Content.IE5\M3TY2DVT\MC90044038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151" y="4340589"/>
            <a:ext cx="1830133" cy="172076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sp>
        <p:nvSpPr>
          <p:cNvPr id="4" name="Obdélník 3"/>
          <p:cNvSpPr/>
          <p:nvPr/>
        </p:nvSpPr>
        <p:spPr>
          <a:xfrm>
            <a:off x="361036" y="2527921"/>
            <a:ext cx="1752869" cy="597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DOLL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4369" y="5291416"/>
            <a:ext cx="1752869" cy="59708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BALL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627784" y="6190966"/>
            <a:ext cx="1752869" cy="597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PLANE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47109" y="6091537"/>
            <a:ext cx="1752869" cy="59708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latin typeface="+mj-lt"/>
              </a:rPr>
              <a:t>CAR</a:t>
            </a:r>
            <a:endParaRPr lang="cs-CZ" sz="4400" i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876255" y="921203"/>
            <a:ext cx="1752869" cy="597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BELL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023196" y="-2781207"/>
            <a:ext cx="1752869" cy="597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554282" y="3763562"/>
            <a:ext cx="1752869" cy="597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BOAT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685260" y="-4675864"/>
            <a:ext cx="1752869" cy="597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Picture 11" descr="C:\Users\Dana\AppData\Local\Microsoft\Windows\Temporary Internet Files\Content.IE5\HFLBR8VS\MP9004052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6453" y="4849802"/>
            <a:ext cx="2039605" cy="1211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bdélník 26"/>
          <p:cNvSpPr/>
          <p:nvPr/>
        </p:nvSpPr>
        <p:spPr>
          <a:xfrm>
            <a:off x="3645218" y="-4762358"/>
            <a:ext cx="1752869" cy="597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 descr="C:\Users\Dana\AppData\Local\Microsoft\Windows\Temporary Internet Files\Content.IE5\M3TY2DVT\MM910001151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5297" y="240166"/>
            <a:ext cx="1114425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3995936" y="2662251"/>
            <a:ext cx="1752869" cy="597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SHIP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621244" y="1602241"/>
            <a:ext cx="2526820" cy="59708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TEDDY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BEAR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7" name="Picture 3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0" y="3588495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6HVMEIDX\MM900283729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5" y="1602241"/>
            <a:ext cx="1352590" cy="135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6HVMEIDX\MM900286798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151" y="2638047"/>
            <a:ext cx="1391259" cy="1242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1596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DVOJICE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276872"/>
            <a:ext cx="4040188" cy="3951288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1. BELL</a:t>
            </a:r>
            <a:endParaRPr lang="cs-CZ" sz="2800" dirty="0" smtClean="0"/>
          </a:p>
          <a:p>
            <a:r>
              <a:rPr lang="cs-CZ" sz="2800" dirty="0" smtClean="0"/>
              <a:t>2. DOLL</a:t>
            </a:r>
            <a:endParaRPr lang="cs-CZ" sz="2800" dirty="0" smtClean="0"/>
          </a:p>
          <a:p>
            <a:r>
              <a:rPr lang="cs-CZ" sz="2800" dirty="0" smtClean="0"/>
              <a:t>3. HORSE</a:t>
            </a:r>
            <a:endParaRPr lang="cs-CZ" sz="2800" dirty="0" smtClean="0"/>
          </a:p>
          <a:p>
            <a:r>
              <a:rPr lang="cs-CZ" sz="2800" dirty="0" smtClean="0"/>
              <a:t>4. SHIP</a:t>
            </a:r>
            <a:endParaRPr lang="cs-CZ" sz="2800" dirty="0" smtClean="0"/>
          </a:p>
          <a:p>
            <a:r>
              <a:rPr lang="cs-CZ" sz="2800" dirty="0" smtClean="0"/>
              <a:t>5. BOAT</a:t>
            </a:r>
            <a:endParaRPr lang="cs-CZ" sz="2800" dirty="0" smtClean="0"/>
          </a:p>
          <a:p>
            <a:r>
              <a:rPr lang="cs-CZ" sz="2800" dirty="0" smtClean="0"/>
              <a:t>6. </a:t>
            </a:r>
            <a:r>
              <a:rPr lang="cs-CZ" sz="2800" dirty="0" smtClean="0"/>
              <a:t>PLANE</a:t>
            </a:r>
            <a:endParaRPr lang="cs-CZ" sz="2800" dirty="0" smtClean="0"/>
          </a:p>
          <a:p>
            <a:r>
              <a:rPr lang="cs-CZ" sz="2800" dirty="0" smtClean="0"/>
              <a:t>7. BALL</a:t>
            </a:r>
            <a:endParaRPr lang="cs-CZ" sz="2800" dirty="0" smtClean="0"/>
          </a:p>
          <a:p>
            <a:r>
              <a:rPr lang="cs-CZ" sz="2800" dirty="0" smtClean="0"/>
              <a:t>8. CAR</a:t>
            </a:r>
            <a:endParaRPr lang="cs-CZ" sz="2800" dirty="0" smtClean="0"/>
          </a:p>
          <a:p>
            <a:r>
              <a:rPr lang="cs-CZ" sz="2800" dirty="0" smtClean="0"/>
              <a:t>9. TEDDY </a:t>
            </a:r>
            <a:r>
              <a:rPr lang="cs-CZ" sz="2800" dirty="0" smtClean="0"/>
              <a:t>BEAR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556792"/>
            <a:ext cx="4040188" cy="639762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TOYS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HRAČKY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276872"/>
            <a:ext cx="4041775" cy="3951288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A. ZVONEK</a:t>
            </a:r>
            <a:endParaRPr lang="cs-CZ" sz="2800" dirty="0" smtClean="0"/>
          </a:p>
          <a:p>
            <a:r>
              <a:rPr lang="cs-CZ" sz="2800" dirty="0" smtClean="0"/>
              <a:t>B. KONÍK</a:t>
            </a:r>
            <a:endParaRPr lang="cs-CZ" sz="2800" dirty="0" smtClean="0"/>
          </a:p>
          <a:p>
            <a:r>
              <a:rPr lang="cs-CZ" sz="2800" dirty="0" smtClean="0"/>
              <a:t>C. MEDVÍDEK</a:t>
            </a:r>
            <a:endParaRPr lang="cs-CZ" sz="2800" dirty="0" smtClean="0"/>
          </a:p>
          <a:p>
            <a:r>
              <a:rPr lang="cs-CZ" sz="2800" dirty="0" smtClean="0"/>
              <a:t>D. AUTO</a:t>
            </a:r>
            <a:endParaRPr lang="cs-CZ" sz="2800" dirty="0" smtClean="0"/>
          </a:p>
          <a:p>
            <a:r>
              <a:rPr lang="cs-CZ" sz="2800" dirty="0" smtClean="0"/>
              <a:t>E. MÍČ</a:t>
            </a:r>
            <a:endParaRPr lang="cs-CZ" sz="2800" dirty="0" smtClean="0"/>
          </a:p>
          <a:p>
            <a:r>
              <a:rPr lang="cs-CZ" sz="2800" dirty="0" smtClean="0"/>
              <a:t>F. LOĎKA </a:t>
            </a:r>
            <a:endParaRPr lang="cs-CZ" sz="2800" dirty="0" smtClean="0"/>
          </a:p>
          <a:p>
            <a:r>
              <a:rPr lang="cs-CZ" sz="2800" dirty="0" smtClean="0"/>
              <a:t>G. PANENKA</a:t>
            </a:r>
            <a:endParaRPr lang="cs-CZ" sz="2800" dirty="0" smtClean="0"/>
          </a:p>
          <a:p>
            <a:r>
              <a:rPr lang="cs-CZ" sz="2800" dirty="0" smtClean="0"/>
              <a:t>H. PARNÍK</a:t>
            </a:r>
            <a:endParaRPr lang="cs-CZ" sz="2800" dirty="0" smtClean="0"/>
          </a:p>
          <a:p>
            <a:r>
              <a:rPr lang="cs-CZ" sz="2800" dirty="0" smtClean="0"/>
              <a:t>I. LETADLO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750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924944"/>
            <a:ext cx="8229600" cy="4525963"/>
          </a:xfrm>
        </p:spPr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a</a:t>
            </a:r>
            <a:r>
              <a:rPr lang="cs-CZ" dirty="0" smtClean="0"/>
              <a:t>                       .      </a:t>
            </a:r>
            <a:r>
              <a:rPr lang="cs-CZ" sz="3600" b="1" dirty="0" err="1" smtClean="0">
                <a:solidFill>
                  <a:srgbClr val="00B0F0"/>
                </a:solidFill>
              </a:rPr>
              <a:t>The</a:t>
            </a:r>
            <a:r>
              <a:rPr lang="cs-CZ" dirty="0" smtClean="0">
                <a:solidFill>
                  <a:srgbClr val="00B0F0"/>
                </a:solidFill>
              </a:rPr>
              <a:t> ………….</a:t>
            </a:r>
            <a:r>
              <a:rPr lang="cs-CZ" dirty="0" smtClean="0"/>
              <a:t>is </a:t>
            </a:r>
            <a:r>
              <a:rPr lang="cs-CZ" dirty="0" err="1" smtClean="0"/>
              <a:t>brown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</a:t>
            </a:r>
            <a:r>
              <a:rPr lang="cs-CZ" sz="4400" b="1" dirty="0" err="1" smtClean="0">
                <a:solidFill>
                  <a:schemeClr val="accent5"/>
                </a:solidFill>
              </a:rPr>
              <a:t>It</a:t>
            </a:r>
            <a:r>
              <a:rPr lang="cs-CZ" sz="4400" dirty="0" smtClean="0">
                <a:solidFill>
                  <a:schemeClr val="accent5"/>
                </a:solidFill>
              </a:rPr>
              <a:t>  </a:t>
            </a:r>
            <a:r>
              <a:rPr lang="cs-CZ" dirty="0" smtClean="0">
                <a:solidFill>
                  <a:schemeClr val="accent5"/>
                </a:solidFill>
              </a:rPr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.                                     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278" y="2651703"/>
            <a:ext cx="1822450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Zahnutá šipka dolů 8"/>
          <p:cNvSpPr/>
          <p:nvPr/>
        </p:nvSpPr>
        <p:spPr>
          <a:xfrm flipH="1">
            <a:off x="3635896" y="2301455"/>
            <a:ext cx="1163252" cy="38290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70" y="4184542"/>
            <a:ext cx="1682750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064745"/>
            <a:ext cx="1116013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8498" y="5036956"/>
            <a:ext cx="1390650" cy="124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 descr="C:\Users\Dana\AppData\Local\Microsoft\Windows\Temporary Internet Files\Content.IE5\6HVMEIDX\MM900354403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064745"/>
            <a:ext cx="1224136" cy="1484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844876"/>
            <a:ext cx="1828800" cy="1249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73643"/>
            <a:ext cx="1828800" cy="1719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908720"/>
            <a:ext cx="2036763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3246" y="6429995"/>
            <a:ext cx="3596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Big,little,colours,nice</a:t>
            </a:r>
            <a:r>
              <a:rPr lang="cs-CZ" sz="2400" dirty="0" smtClean="0"/>
              <a:t>-hezký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52251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                 Vyber správnou větu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car.                           </a:t>
            </a:r>
          </a:p>
          <a:p>
            <a:endParaRPr lang="cs-CZ" dirty="0" smtClean="0"/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car.</a:t>
            </a:r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car.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car.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940152" y="1511378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922190" y="2636912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958837" y="3861048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966456" y="501317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74590" y="27893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671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02300" y="1412776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02300" y="2492896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02300" y="3645024"/>
            <a:ext cx="91440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94908" y="4725144"/>
            <a:ext cx="91440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MS900082208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54700" y="26452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733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doll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doll</a:t>
            </a:r>
            <a:r>
              <a:rPr lang="cs-CZ" dirty="0"/>
              <a:t>.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doll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doll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5796136" y="1196752"/>
            <a:ext cx="1060704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5796136" y="2403376"/>
            <a:ext cx="1060704" cy="9144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5796136" y="3501008"/>
            <a:ext cx="1060704" cy="914400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5796136" y="4725144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MS900065438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87076" y="502994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338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i="1" dirty="0" smtClean="0"/>
              <a:t>I </a:t>
            </a:r>
            <a:r>
              <a:rPr lang="cs-CZ" sz="3600" i="1" dirty="0" err="1" smtClean="0"/>
              <a:t>like</a:t>
            </a:r>
            <a:r>
              <a:rPr lang="cs-CZ" sz="3600" i="1" dirty="0" smtClean="0"/>
              <a:t> my </a:t>
            </a:r>
            <a:r>
              <a:rPr lang="cs-CZ" sz="3600" i="1" dirty="0" err="1" smtClean="0"/>
              <a:t>teddy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bear</a:t>
            </a:r>
            <a:r>
              <a:rPr lang="cs-CZ" sz="3600" i="1" dirty="0" smtClean="0"/>
              <a:t>.</a:t>
            </a:r>
          </a:p>
          <a:p>
            <a:pPr marL="0" indent="0">
              <a:buNone/>
            </a:pPr>
            <a:endParaRPr lang="cs-CZ" sz="3600" i="1" dirty="0"/>
          </a:p>
          <a:p>
            <a:pPr marL="0" indent="0">
              <a:buNone/>
            </a:pPr>
            <a:r>
              <a:rPr lang="cs-CZ" sz="3600" i="1" dirty="0" smtClean="0"/>
              <a:t>I </a:t>
            </a:r>
            <a:r>
              <a:rPr lang="cs-CZ" sz="3600" i="1" dirty="0" err="1" smtClean="0"/>
              <a:t>like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teddy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bear</a:t>
            </a:r>
            <a:r>
              <a:rPr lang="cs-CZ" sz="3600" i="1" dirty="0" smtClean="0"/>
              <a:t>.</a:t>
            </a:r>
          </a:p>
          <a:p>
            <a:pPr marL="0" indent="0">
              <a:buNone/>
            </a:pPr>
            <a:endParaRPr lang="cs-CZ" sz="3600" i="1" dirty="0"/>
          </a:p>
          <a:p>
            <a:pPr marL="0" indent="0">
              <a:buNone/>
            </a:pPr>
            <a:r>
              <a:rPr lang="cs-CZ" sz="3600" i="1" dirty="0" smtClean="0"/>
              <a:t>I </a:t>
            </a:r>
            <a:r>
              <a:rPr lang="cs-CZ" sz="3600" i="1" dirty="0" err="1" smtClean="0"/>
              <a:t>like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me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teddy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bear</a:t>
            </a:r>
            <a:r>
              <a:rPr lang="cs-CZ" sz="3600" i="1" dirty="0" smtClean="0"/>
              <a:t>.</a:t>
            </a:r>
          </a:p>
          <a:p>
            <a:pPr marL="0" indent="0">
              <a:buNone/>
            </a:pPr>
            <a:endParaRPr lang="cs-CZ" sz="3600" i="1" dirty="0"/>
          </a:p>
          <a:p>
            <a:pPr marL="0" indent="0">
              <a:buNone/>
            </a:pPr>
            <a:r>
              <a:rPr lang="cs-CZ" sz="3600" i="1" dirty="0" err="1" smtClean="0"/>
              <a:t>Like</a:t>
            </a:r>
            <a:r>
              <a:rPr lang="cs-CZ" sz="3600" i="1" dirty="0" smtClean="0"/>
              <a:t> my </a:t>
            </a:r>
            <a:r>
              <a:rPr lang="cs-CZ" sz="3600" i="1" dirty="0" err="1" smtClean="0"/>
              <a:t>teddy</a:t>
            </a:r>
            <a:r>
              <a:rPr lang="cs-CZ" sz="3600" i="1" smtClean="0"/>
              <a:t> bear</a:t>
            </a:r>
            <a:r>
              <a:rPr lang="cs-CZ" sz="3600" i="1" dirty="0" smtClean="0"/>
              <a:t>.</a:t>
            </a:r>
          </a:p>
          <a:p>
            <a:pPr marL="0" indent="0">
              <a:buNone/>
            </a:pPr>
            <a:endParaRPr lang="cs-CZ" sz="4000" i="1" dirty="0"/>
          </a:p>
          <a:p>
            <a:pPr marL="0" indent="0">
              <a:buNone/>
            </a:pPr>
            <a:endParaRPr lang="cs-CZ" sz="4000" i="1" dirty="0" smtClean="0"/>
          </a:p>
          <a:p>
            <a:pPr marL="0" indent="0">
              <a:buNone/>
            </a:pPr>
            <a:endParaRPr lang="cs-CZ" sz="4000" i="1" dirty="0" smtClean="0"/>
          </a:p>
          <a:p>
            <a:pPr marL="0" indent="0">
              <a:buNone/>
            </a:pPr>
            <a:endParaRPr lang="cs-CZ" sz="4000" i="1" dirty="0" smtClean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i="1" dirty="0" smtClean="0"/>
          </a:p>
        </p:txBody>
      </p:sp>
      <p:sp>
        <p:nvSpPr>
          <p:cNvPr id="4" name="Obdélník 3"/>
          <p:cNvSpPr/>
          <p:nvPr/>
        </p:nvSpPr>
        <p:spPr>
          <a:xfrm>
            <a:off x="5931904" y="1412776"/>
            <a:ext cx="1512168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953968" y="2636912"/>
            <a:ext cx="1512168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972484" y="3861048"/>
            <a:ext cx="1512168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953968" y="5085184"/>
            <a:ext cx="1512168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188" y="156517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8672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971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229</Words>
  <Application>Microsoft Office PowerPoint</Application>
  <PresentationFormat>Předvádění na obrazovce (4:3)</PresentationFormat>
  <Paragraphs>85</Paragraphs>
  <Slides>10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        TOYS</vt:lpstr>
      <vt:lpstr>UTVOŘ DVOJICE</vt:lpstr>
      <vt:lpstr>What is it?</vt:lpstr>
      <vt:lpstr>1.                  Vyber správnou větu</vt:lpstr>
      <vt:lpstr>2.</vt:lpstr>
      <vt:lpstr>3.</vt:lpstr>
      <vt:lpstr>4.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25</cp:revision>
  <dcterms:created xsi:type="dcterms:W3CDTF">2011-06-20T10:40:08Z</dcterms:created>
  <dcterms:modified xsi:type="dcterms:W3CDTF">2012-10-18T17:18:50Z</dcterms:modified>
</cp:coreProperties>
</file>