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7" r:id="rId5"/>
    <p:sldId id="258" r:id="rId6"/>
    <p:sldId id="262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B0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513976-F9AE-42FA-92E6-0A835F15F999}" type="presOf" srcId="{100B6B2E-82E6-4C11-B19B-F2DB3A0EA64F}" destId="{DBA8199F-D892-4A8E-A352-2B7844050E09}" srcOrd="1" destOrd="0" presId="urn:microsoft.com/office/officeart/2005/8/layout/target3"/>
    <dgm:cxn modelId="{7823008A-B8F6-4EAA-B857-40F7F55676DE}" type="presOf" srcId="{27FE2D31-D344-4B63-A89A-A89AB0D9F3E3}" destId="{FE47432B-CA46-450C-8D8F-66C300A95B52}" srcOrd="0" destOrd="0" presId="urn:microsoft.com/office/officeart/2005/8/layout/target3"/>
    <dgm:cxn modelId="{9E8DBEC0-0330-48F9-86F0-7F853A6F5C6E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CE009DA-2155-4051-A3E2-4955331ADCFD}" type="presOf" srcId="{1D8420EA-BFA0-403B-80F5-647FA396CC45}" destId="{F7B3C0B7-F0F7-4F49-B02C-3630F8C5FAE5}" srcOrd="0" destOrd="0" presId="urn:microsoft.com/office/officeart/2005/8/layout/target3"/>
    <dgm:cxn modelId="{263EA264-0BB2-43B3-B07A-7E5FF8BF9DC2}" type="presOf" srcId="{100B6B2E-82E6-4C11-B19B-F2DB3A0EA64F}" destId="{645AA564-2E9E-4954-AD87-AE01782CEC59}" srcOrd="0" destOrd="0" presId="urn:microsoft.com/office/officeart/2005/8/layout/target3"/>
    <dgm:cxn modelId="{B938B9BC-4E69-468C-B611-8ED9D3C94C35}" type="presOf" srcId="{914700B9-77B5-440A-A438-DE98B6D4894D}" destId="{BD9AF279-D483-48F2-BBBD-45F8E8923512}" srcOrd="1" destOrd="0" presId="urn:microsoft.com/office/officeart/2005/8/layout/target3"/>
    <dgm:cxn modelId="{5CA6B679-7BE5-47D3-9472-8D481319397A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A666679-22ED-4A07-962F-ECF9547DD7C0}" type="presOf" srcId="{914700B9-77B5-440A-A438-DE98B6D4894D}" destId="{E73F1C26-6DCD-4001-88B9-355E01E2BCE7}" srcOrd="0" destOrd="0" presId="urn:microsoft.com/office/officeart/2005/8/layout/target3"/>
    <dgm:cxn modelId="{FFF990D2-A3F4-4B34-B5CA-A3B34013F644}" type="presOf" srcId="{130831A4-0540-4EC5-8F5A-93030E89D2D9}" destId="{F69CC921-512E-49F4-824C-A648EC5F27A5}" srcOrd="0" destOrd="0" presId="urn:microsoft.com/office/officeart/2005/8/layout/target3"/>
    <dgm:cxn modelId="{DA1FDB80-DB97-426C-BACD-91371C3E5779}" type="presParOf" srcId="{FE47432B-CA46-450C-8D8F-66C300A95B52}" destId="{B522209E-30D0-49D6-A340-2D383A11C668}" srcOrd="0" destOrd="0" presId="urn:microsoft.com/office/officeart/2005/8/layout/target3"/>
    <dgm:cxn modelId="{57A09ACF-2F9A-4624-88EA-51D7F60B7DAC}" type="presParOf" srcId="{FE47432B-CA46-450C-8D8F-66C300A95B52}" destId="{ED5A8377-51D5-4DC5-B0E7-680166966720}" srcOrd="1" destOrd="0" presId="urn:microsoft.com/office/officeart/2005/8/layout/target3"/>
    <dgm:cxn modelId="{88183D4D-C3F8-45EF-B9CC-15357F9E35AA}" type="presParOf" srcId="{FE47432B-CA46-450C-8D8F-66C300A95B52}" destId="{F69CC921-512E-49F4-824C-A648EC5F27A5}" srcOrd="2" destOrd="0" presId="urn:microsoft.com/office/officeart/2005/8/layout/target3"/>
    <dgm:cxn modelId="{27DA7CE4-7BF6-4A6B-852C-C6474A6255B2}" type="presParOf" srcId="{FE47432B-CA46-450C-8D8F-66C300A95B52}" destId="{61C9CE18-EDA6-4EDF-BA1C-09779D38FBBF}" srcOrd="3" destOrd="0" presId="urn:microsoft.com/office/officeart/2005/8/layout/target3"/>
    <dgm:cxn modelId="{CA083FF5-C645-450B-82F9-DDF2BE1CE7AD}" type="presParOf" srcId="{FE47432B-CA46-450C-8D8F-66C300A95B52}" destId="{D60DEAAB-7AFE-435A-ACF6-18851E4B0426}" srcOrd="4" destOrd="0" presId="urn:microsoft.com/office/officeart/2005/8/layout/target3"/>
    <dgm:cxn modelId="{164E14D8-EA69-43BE-BB59-193A79032AE1}" type="presParOf" srcId="{FE47432B-CA46-450C-8D8F-66C300A95B52}" destId="{F7B3C0B7-F0F7-4F49-B02C-3630F8C5FAE5}" srcOrd="5" destOrd="0" presId="urn:microsoft.com/office/officeart/2005/8/layout/target3"/>
    <dgm:cxn modelId="{7DFA0C0C-09A1-48DB-8565-41B4CCAB15B4}" type="presParOf" srcId="{FE47432B-CA46-450C-8D8F-66C300A95B52}" destId="{C9DA9446-E2D3-4F6A-8960-3CADFBF870B8}" srcOrd="6" destOrd="0" presId="urn:microsoft.com/office/officeart/2005/8/layout/target3"/>
    <dgm:cxn modelId="{53985C66-24A9-4DD6-BD8E-A0E183755B73}" type="presParOf" srcId="{FE47432B-CA46-450C-8D8F-66C300A95B52}" destId="{9726EC6F-D322-4CD3-B489-1BE3DF7CE70B}" srcOrd="7" destOrd="0" presId="urn:microsoft.com/office/officeart/2005/8/layout/target3"/>
    <dgm:cxn modelId="{55912920-E457-44CD-9A6B-AA8566ED4C57}" type="presParOf" srcId="{FE47432B-CA46-450C-8D8F-66C300A95B52}" destId="{645AA564-2E9E-4954-AD87-AE01782CEC59}" srcOrd="8" destOrd="0" presId="urn:microsoft.com/office/officeart/2005/8/layout/target3"/>
    <dgm:cxn modelId="{E44074E5-09B2-4C95-90DE-74BCF4B64E8A}" type="presParOf" srcId="{FE47432B-CA46-450C-8D8F-66C300A95B52}" destId="{8538CAC4-6A86-42B8-B5AF-2FF155DB9D02}" srcOrd="9" destOrd="0" presId="urn:microsoft.com/office/officeart/2005/8/layout/target3"/>
    <dgm:cxn modelId="{F19EB2E8-C695-4D2C-87B9-775A9611B884}" type="presParOf" srcId="{FE47432B-CA46-450C-8D8F-66C300A95B52}" destId="{26FD6024-A07F-46D0-8BC0-B5E595C5673D}" srcOrd="10" destOrd="0" presId="urn:microsoft.com/office/officeart/2005/8/layout/target3"/>
    <dgm:cxn modelId="{DE16E501-6995-4B57-BE8E-A52EC0CED93D}" type="presParOf" srcId="{FE47432B-CA46-450C-8D8F-66C300A95B52}" destId="{E73F1C26-6DCD-4001-88B9-355E01E2BCE7}" srcOrd="11" destOrd="0" presId="urn:microsoft.com/office/officeart/2005/8/layout/target3"/>
    <dgm:cxn modelId="{1CAF321B-5C53-4970-B325-6CE260F0557E}" type="presParOf" srcId="{FE47432B-CA46-450C-8D8F-66C300A95B52}" destId="{8E23E229-92FC-49D1-B5FE-0303176B8A4E}" srcOrd="12" destOrd="0" presId="urn:microsoft.com/office/officeart/2005/8/layout/target3"/>
    <dgm:cxn modelId="{26F32D93-293F-41B7-A702-6CDB6955489C}" type="presParOf" srcId="{FE47432B-CA46-450C-8D8F-66C300A95B52}" destId="{8467D0EB-87A2-4285-8ACA-0398EFBF29BC}" srcOrd="13" destOrd="0" presId="urn:microsoft.com/office/officeart/2005/8/layout/target3"/>
    <dgm:cxn modelId="{AC7CDA20-18AD-4BF6-861D-C01C087BAA18}" type="presParOf" srcId="{FE47432B-CA46-450C-8D8F-66C300A95B52}" destId="{DBA8199F-D892-4A8E-A352-2B7844050E09}" srcOrd="14" destOrd="0" presId="urn:microsoft.com/office/officeart/2005/8/layout/target3"/>
    <dgm:cxn modelId="{770B19AE-CBDC-4644-B4EE-00E9915DD0F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73251C3-3F01-4E99-9D95-5E0D98BB9012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7F28032-4B89-432A-BF10-3958C37DDA2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6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7.wmf"/><Relationship Id="rId9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8440227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Let´s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play a game 1.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5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1019027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71061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obrazovou formou 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formou her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zopakovat si 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a procvičit slovíčka.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 sami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vyzkoušeli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úkoly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na interaktivní tabuli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následnou kontrolou.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8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Let´s play a game i. </a:t>
            </a:r>
            <a:endParaRPr lang="cs-CZ" sz="8000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285728"/>
            <a:ext cx="8858280" cy="1500198"/>
          </a:xfrm>
        </p:spPr>
        <p:txBody>
          <a:bodyPr>
            <a:noAutofit/>
          </a:bodyPr>
          <a:lstStyle/>
          <a:p>
            <a:pPr lvl="0" algn="l"/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Procvičte si paměť. Prohlédněte si slova, po 1 minutě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zakryjte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na řádky vypište co nejvíce zapamatovaných věcí.</a:t>
            </a:r>
            <a:br>
              <a:rPr lang="cs-CZ" sz="24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4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                  </a:t>
            </a:r>
            <a:endParaRPr lang="cs-CZ" dirty="0"/>
          </a:p>
          <a:p>
            <a:pPr>
              <a:buNone/>
            </a:pPr>
            <a:r>
              <a:rPr lang="cs-CZ" dirty="0"/>
              <a:t>              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000892" y="3000372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pencil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29058" y="2928934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hand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5286388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shoes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1472" y="3143248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cheese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14612" y="4143380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car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14546" y="1857364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roll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43570" y="4143380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girl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43768" y="5286388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bag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29322" y="1857364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ball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29124" y="5429264"/>
            <a:ext cx="1714512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cap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ja\AppData\Local\Microsoft\Windows\Temporary Internet Files\Content.IE5\WRP8OLAL\MC9002900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1714488"/>
            <a:ext cx="2021633" cy="1785950"/>
          </a:xfrm>
          <a:prstGeom prst="rect">
            <a:avLst/>
          </a:prstGeom>
          <a:noFill/>
        </p:spPr>
      </p:pic>
      <p:pic>
        <p:nvPicPr>
          <p:cNvPr id="4101" name="Picture 5" descr="C:\Users\Aja\AppData\Local\Microsoft\Windows\Temporary Internet Files\Content.IE5\7ZW81JGI\MC9003489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2266" y="3143248"/>
            <a:ext cx="1970517" cy="1943101"/>
          </a:xfrm>
          <a:prstGeom prst="rect">
            <a:avLst/>
          </a:prstGeom>
          <a:noFill/>
        </p:spPr>
      </p:pic>
      <p:pic>
        <p:nvPicPr>
          <p:cNvPr id="4102" name="Picture 6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85508" y="357166"/>
            <a:ext cx="2502895" cy="1571636"/>
          </a:xfrm>
          <a:prstGeom prst="rect">
            <a:avLst/>
          </a:prstGeom>
          <a:noFill/>
        </p:spPr>
      </p:pic>
      <p:pic>
        <p:nvPicPr>
          <p:cNvPr id="4103" name="Picture 7" descr="C:\Users\Aja\AppData\Local\Microsoft\Windows\Temporary Internet Files\Content.IE5\24U6KV5S\MC90035214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72198" y="2000240"/>
            <a:ext cx="1654674" cy="1857388"/>
          </a:xfrm>
          <a:prstGeom prst="rect">
            <a:avLst/>
          </a:prstGeom>
          <a:noFill/>
        </p:spPr>
      </p:pic>
      <p:pic>
        <p:nvPicPr>
          <p:cNvPr id="4104" name="Picture 8" descr="C:\Users\Aja\AppData\Local\Microsoft\Windows\Temporary Internet Files\Content.IE5\4QJ46L3Y\MC90028053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348" y="5072074"/>
            <a:ext cx="2436812" cy="1563688"/>
          </a:xfrm>
          <a:prstGeom prst="rect">
            <a:avLst/>
          </a:prstGeom>
          <a:noFill/>
        </p:spPr>
      </p:pic>
      <p:pic>
        <p:nvPicPr>
          <p:cNvPr id="4105" name="Picture 9" descr="C:\Users\Aja\AppData\Local\Microsoft\Windows\Temporary Internet Files\Content.IE5\NKHCPSU3\MC90035369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596" y="214290"/>
            <a:ext cx="2178028" cy="2005090"/>
          </a:xfrm>
          <a:prstGeom prst="rect">
            <a:avLst/>
          </a:prstGeom>
          <a:noFill/>
        </p:spPr>
      </p:pic>
      <p:pic>
        <p:nvPicPr>
          <p:cNvPr id="4106" name="Picture 10" descr="C:\Users\Aja\AppData\Local\Microsoft\Windows\Temporary Internet Files\Content.IE5\WRP8OLAL\MC900412546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571868" y="214290"/>
            <a:ext cx="1843061" cy="1871656"/>
          </a:xfrm>
          <a:prstGeom prst="rect">
            <a:avLst/>
          </a:prstGeom>
          <a:noFill/>
        </p:spPr>
      </p:pic>
      <p:pic>
        <p:nvPicPr>
          <p:cNvPr id="4108" name="Picture 12" descr="C:\Users\Aja\AppData\Local\Microsoft\Windows\Temporary Internet Files\Content.IE5\S7YR0DND\MC900355887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858016" y="3959889"/>
            <a:ext cx="1898680" cy="2643215"/>
          </a:xfrm>
          <a:prstGeom prst="rect">
            <a:avLst/>
          </a:prstGeom>
          <a:noFill/>
        </p:spPr>
      </p:pic>
      <p:pic>
        <p:nvPicPr>
          <p:cNvPr id="4109" name="Picture 13" descr="C:\Users\Aja\AppData\Local\Microsoft\Windows\Temporary Internet Files\Content.IE5\7ZW81JGI\MC900290903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572000" y="4572008"/>
            <a:ext cx="1701799" cy="2046370"/>
          </a:xfrm>
          <a:prstGeom prst="rect">
            <a:avLst/>
          </a:prstGeom>
          <a:noFill/>
        </p:spPr>
      </p:pic>
      <p:pic>
        <p:nvPicPr>
          <p:cNvPr id="4110" name="Picture 14" descr="C:\Users\Aja\AppData\Local\Microsoft\Windows\Temporary Internet Files\Content.IE5\U2E7PW9E\MC900371096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928926" y="3357562"/>
            <a:ext cx="2507880" cy="165736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ja\AppData\Local\Microsoft\Windows\Temporary Internet Files\Content.IE5\WRP8OLAL\MC9002900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5286388"/>
            <a:ext cx="1428760" cy="1262194"/>
          </a:xfrm>
          <a:prstGeom prst="rect">
            <a:avLst/>
          </a:prstGeom>
          <a:noFill/>
        </p:spPr>
      </p:pic>
      <p:pic>
        <p:nvPicPr>
          <p:cNvPr id="4101" name="Picture 5" descr="C:\Users\Aja\AppData\Local\Microsoft\Windows\Temporary Internet Files\Content.IE5\7ZW81JGI\MC9003489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2266" y="3143248"/>
            <a:ext cx="1970517" cy="1943101"/>
          </a:xfrm>
          <a:prstGeom prst="rect">
            <a:avLst/>
          </a:prstGeom>
          <a:noFill/>
        </p:spPr>
      </p:pic>
      <p:pic>
        <p:nvPicPr>
          <p:cNvPr id="4102" name="Picture 6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1928802"/>
            <a:ext cx="2502895" cy="1571636"/>
          </a:xfrm>
          <a:prstGeom prst="rect">
            <a:avLst/>
          </a:prstGeom>
          <a:noFill/>
        </p:spPr>
      </p:pic>
      <p:pic>
        <p:nvPicPr>
          <p:cNvPr id="4103" name="Picture 7" descr="C:\Users\Aja\AppData\Local\Microsoft\Windows\Temporary Internet Files\Content.IE5\24U6KV5S\MC90035214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89326" y="2643182"/>
            <a:ext cx="1654674" cy="1857388"/>
          </a:xfrm>
          <a:prstGeom prst="rect">
            <a:avLst/>
          </a:prstGeom>
          <a:noFill/>
        </p:spPr>
      </p:pic>
      <p:pic>
        <p:nvPicPr>
          <p:cNvPr id="4104" name="Picture 8" descr="C:\Users\Aja\AppData\Local\Microsoft\Windows\Temporary Internet Files\Content.IE5\4QJ46L3Y\MC90028053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596" y="5072074"/>
            <a:ext cx="2436812" cy="1563688"/>
          </a:xfrm>
          <a:prstGeom prst="rect">
            <a:avLst/>
          </a:prstGeom>
          <a:noFill/>
        </p:spPr>
      </p:pic>
      <p:pic>
        <p:nvPicPr>
          <p:cNvPr id="4105" name="Picture 9" descr="C:\Users\Aja\AppData\Local\Microsoft\Windows\Temporary Internet Files\Content.IE5\NKHCPSU3\MC90035369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34" y="1785926"/>
            <a:ext cx="1571636" cy="1446846"/>
          </a:xfrm>
          <a:prstGeom prst="rect">
            <a:avLst/>
          </a:prstGeom>
          <a:noFill/>
        </p:spPr>
      </p:pic>
      <p:pic>
        <p:nvPicPr>
          <p:cNvPr id="4106" name="Picture 10" descr="C:\Users\Aja\AppData\Local\Microsoft\Windows\Temporary Internet Files\Content.IE5\WRP8OLAL\MC900412546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00298" y="1928802"/>
            <a:ext cx="1285884" cy="1305834"/>
          </a:xfrm>
          <a:prstGeom prst="rect">
            <a:avLst/>
          </a:prstGeom>
          <a:noFill/>
        </p:spPr>
      </p:pic>
      <p:pic>
        <p:nvPicPr>
          <p:cNvPr id="4108" name="Picture 12" descr="C:\Users\Aja\AppData\Local\Microsoft\Windows\Temporary Internet Files\Content.IE5\S7YR0DND\MC900355887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786578" y="4500570"/>
            <a:ext cx="1428760" cy="1989024"/>
          </a:xfrm>
          <a:prstGeom prst="rect">
            <a:avLst/>
          </a:prstGeom>
          <a:noFill/>
        </p:spPr>
      </p:pic>
      <p:pic>
        <p:nvPicPr>
          <p:cNvPr id="4109" name="Picture 13" descr="C:\Users\Aja\AppData\Local\Microsoft\Windows\Temporary Internet Files\Content.IE5\7ZW81JGI\MC900290903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572000" y="4572008"/>
            <a:ext cx="1701799" cy="2046370"/>
          </a:xfrm>
          <a:prstGeom prst="rect">
            <a:avLst/>
          </a:prstGeom>
          <a:noFill/>
        </p:spPr>
      </p:pic>
      <p:pic>
        <p:nvPicPr>
          <p:cNvPr id="4110" name="Picture 14" descr="C:\Users\Aja\AppData\Local\Microsoft\Windows\Temporary Internet Files\Content.IE5\U2E7PW9E\MC900371096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571736" y="3357562"/>
            <a:ext cx="2507880" cy="1657363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28596" y="214290"/>
            <a:ext cx="8429684" cy="14287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Pozorně si prohlédni obrázky ještě jednou.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ja\AppData\Local\Microsoft\Windows\Temporary Internet Files\Content.IE5\WRP8OLAL\MC9002900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5286388"/>
            <a:ext cx="1428760" cy="1262194"/>
          </a:xfrm>
          <a:prstGeom prst="rect">
            <a:avLst/>
          </a:prstGeom>
          <a:noFill/>
        </p:spPr>
      </p:pic>
      <p:pic>
        <p:nvPicPr>
          <p:cNvPr id="4101" name="Picture 5" descr="C:\Users\Aja\AppData\Local\Microsoft\Windows\Temporary Internet Files\Content.IE5\7ZW81JGI\MC9003489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2266" y="3143248"/>
            <a:ext cx="1970517" cy="1943101"/>
          </a:xfrm>
          <a:prstGeom prst="rect">
            <a:avLst/>
          </a:prstGeom>
          <a:noFill/>
        </p:spPr>
      </p:pic>
      <p:pic>
        <p:nvPicPr>
          <p:cNvPr id="4103" name="Picture 7" descr="C:\Users\Aja\AppData\Local\Microsoft\Windows\Temporary Internet Files\Content.IE5\24U6KV5S\MC90035214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36" y="3357562"/>
            <a:ext cx="1654674" cy="1857388"/>
          </a:xfrm>
          <a:prstGeom prst="rect">
            <a:avLst/>
          </a:prstGeom>
          <a:noFill/>
        </p:spPr>
      </p:pic>
      <p:pic>
        <p:nvPicPr>
          <p:cNvPr id="4104" name="Picture 8" descr="C:\Users\Aja\AppData\Local\Microsoft\Windows\Temporary Internet Files\Content.IE5\4QJ46L3Y\MC90028053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596" y="5072074"/>
            <a:ext cx="2436812" cy="1563688"/>
          </a:xfrm>
          <a:prstGeom prst="rect">
            <a:avLst/>
          </a:prstGeom>
          <a:noFill/>
        </p:spPr>
      </p:pic>
      <p:pic>
        <p:nvPicPr>
          <p:cNvPr id="4105" name="Picture 9" descr="C:\Users\Aja\AppData\Local\Microsoft\Windows\Temporary Internet Files\Content.IE5\NKHCPSU3\MC90035369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85984" y="500042"/>
            <a:ext cx="1571636" cy="1446846"/>
          </a:xfrm>
          <a:prstGeom prst="rect">
            <a:avLst/>
          </a:prstGeom>
          <a:noFill/>
        </p:spPr>
      </p:pic>
      <p:pic>
        <p:nvPicPr>
          <p:cNvPr id="4106" name="Picture 10" descr="C:\Users\Aja\AppData\Local\Microsoft\Windows\Temporary Internet Files\Content.IE5\WRP8OLAL\MC90041254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143504" y="2928934"/>
            <a:ext cx="1285884" cy="1305834"/>
          </a:xfrm>
          <a:prstGeom prst="rect">
            <a:avLst/>
          </a:prstGeom>
          <a:noFill/>
        </p:spPr>
      </p:pic>
      <p:pic>
        <p:nvPicPr>
          <p:cNvPr id="4108" name="Picture 12" descr="C:\Users\Aja\AppData\Local\Microsoft\Windows\Temporary Internet Files\Content.IE5\S7YR0DND\MC90035588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5720" y="642918"/>
            <a:ext cx="1500198" cy="2088475"/>
          </a:xfrm>
          <a:prstGeom prst="rect">
            <a:avLst/>
          </a:prstGeom>
          <a:noFill/>
        </p:spPr>
      </p:pic>
      <p:pic>
        <p:nvPicPr>
          <p:cNvPr id="4109" name="Picture 13" descr="C:\Users\Aja\AppData\Local\Microsoft\Windows\Temporary Internet Files\Content.IE5\7ZW81JGI\MC900290903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214810" y="285728"/>
            <a:ext cx="1701799" cy="2046370"/>
          </a:xfrm>
          <a:prstGeom prst="rect">
            <a:avLst/>
          </a:prstGeom>
          <a:noFill/>
        </p:spPr>
      </p:pic>
      <p:pic>
        <p:nvPicPr>
          <p:cNvPr id="4110" name="Picture 14" descr="C:\Users\Aja\AppData\Local\Microsoft\Windows\Temporary Internet Files\Content.IE5\U2E7PW9E\MC900371096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715008" y="4572008"/>
            <a:ext cx="2507880" cy="1657363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572264" y="214290"/>
            <a:ext cx="2286016" cy="421484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missing?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new?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ja\AppData\Local\Microsoft\Windows\Temporary Internet Files\Content.IE5\B5C89PBA\MC900349573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571736" y="1571612"/>
            <a:ext cx="1821485" cy="153070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428604"/>
            <a:ext cx="4000528" cy="592935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 is missing?</a:t>
            </a:r>
            <a:endParaRPr lang="cs-CZ" dirty="0" smtClean="0"/>
          </a:p>
          <a:p>
            <a:pPr algn="ctr"/>
            <a:r>
              <a:rPr lang="cs-CZ" sz="2800" b="1" dirty="0" smtClean="0"/>
              <a:t>A car</a:t>
            </a:r>
          </a:p>
          <a:p>
            <a:pPr algn="ctr"/>
            <a:endParaRPr lang="cs-CZ" dirty="0" smtClean="0"/>
          </a:p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Answer: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 colour is the car?</a:t>
            </a:r>
          </a:p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 number is the car?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new?</a:t>
            </a:r>
          </a:p>
          <a:p>
            <a:pPr algn="ctr"/>
            <a:endParaRPr lang="cs-CZ" dirty="0" smtClean="0"/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Rubbers</a:t>
            </a:r>
          </a:p>
          <a:p>
            <a:pPr algn="ctr"/>
            <a:endParaRPr lang="cs-CZ" dirty="0" smtClean="0"/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many rubbers?</a:t>
            </a:r>
          </a:p>
          <a:p>
            <a:pPr algn="ctr"/>
            <a:endParaRPr lang="cs-CZ" dirty="0"/>
          </a:p>
        </p:txBody>
      </p:sp>
      <p:pic>
        <p:nvPicPr>
          <p:cNvPr id="102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357166"/>
            <a:ext cx="2720288" cy="1708142"/>
          </a:xfrm>
          <a:prstGeom prst="rect">
            <a:avLst/>
          </a:prstGeom>
          <a:noFill/>
        </p:spPr>
      </p:pic>
      <p:pic>
        <p:nvPicPr>
          <p:cNvPr id="4" name="Picture 2" descr="C:\Users\Aja\AppData\Local\Microsoft\Windows\Temporary Internet Files\Content.IE5\B5C89PBA\MC90034957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3429000"/>
            <a:ext cx="1821485" cy="1530706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143636" y="1928802"/>
            <a:ext cx="1143008" cy="1057276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6" name="Elipsa 5"/>
          <p:cNvSpPr/>
          <p:nvPr/>
        </p:nvSpPr>
        <p:spPr>
          <a:xfrm>
            <a:off x="6357950" y="4857760"/>
            <a:ext cx="1143008" cy="1057276"/>
          </a:xfrm>
          <a:prstGeom prst="ellipse">
            <a:avLst/>
          </a:prstGeom>
          <a:solidFill>
            <a:srgbClr val="DEB0D5"/>
          </a:solidFill>
          <a:ln w="38100">
            <a:solidFill>
              <a:srgbClr val="00B0F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46</TotalTime>
  <Words>252</Words>
  <Application>Microsoft Office PowerPoint</Application>
  <PresentationFormat>Předvádění na obrazovce (4:3)</PresentationFormat>
  <Paragraphs>76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ANOTACE:</vt:lpstr>
      <vt:lpstr>AJ</vt:lpstr>
      <vt:lpstr>Procvičte si paměť. Prohlédněte si slova, po 1 minutě zakryjte a na řádky vypište co nejvíce zapamatovaných věcí. </vt:lpstr>
      <vt:lpstr>Prezentace aplikace PowerPoint</vt:lpstr>
      <vt:lpstr>Prezentace aplikace PowerPoint</vt:lpstr>
      <vt:lpstr>Prezentace aplikace PowerPoint</vt:lpstr>
      <vt:lpstr>Prezentace aplikace PowerPoint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admin</cp:lastModifiedBy>
  <cp:revision>14</cp:revision>
  <dcterms:created xsi:type="dcterms:W3CDTF">2012-06-18T20:13:40Z</dcterms:created>
  <dcterms:modified xsi:type="dcterms:W3CDTF">2012-07-12T17:36:51Z</dcterms:modified>
</cp:coreProperties>
</file>