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0" r:id="rId2"/>
    <p:sldId id="261" r:id="rId3"/>
    <p:sldId id="256" r:id="rId4"/>
    <p:sldId id="257" r:id="rId5"/>
    <p:sldId id="263" r:id="rId6"/>
    <p:sldId id="258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31D21D-BE0C-4132-AD93-AD9E7470A87D}" type="presOf" srcId="{130831A4-0540-4EC5-8F5A-93030E89D2D9}" destId="{F69CC921-512E-49F4-824C-A648EC5F27A5}" srcOrd="0" destOrd="0" presId="urn:microsoft.com/office/officeart/2005/8/layout/target3"/>
    <dgm:cxn modelId="{14EFE18E-C766-4F5D-BB2A-D2F7422308E0}" type="presOf" srcId="{130831A4-0540-4EC5-8F5A-93030E89D2D9}" destId="{8E23E229-92FC-49D1-B5FE-0303176B8A4E}" srcOrd="1" destOrd="0" presId="urn:microsoft.com/office/officeart/2005/8/layout/target3"/>
    <dgm:cxn modelId="{188FE64E-3BB1-4789-B37C-3BDB82749F38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C43B921-F446-4D1C-A3E7-3D8BC919F9CC}" type="presOf" srcId="{914700B9-77B5-440A-A438-DE98B6D4894D}" destId="{BD9AF279-D483-48F2-BBBD-45F8E8923512}" srcOrd="1" destOrd="0" presId="urn:microsoft.com/office/officeart/2005/8/layout/target3"/>
    <dgm:cxn modelId="{C5F41017-A91F-41EA-9531-2977B7DF2AF6}" type="presOf" srcId="{914700B9-77B5-440A-A438-DE98B6D4894D}" destId="{E73F1C26-6DCD-4001-88B9-355E01E2BCE7}" srcOrd="0" destOrd="0" presId="urn:microsoft.com/office/officeart/2005/8/layout/target3"/>
    <dgm:cxn modelId="{0D00449E-9B08-4B68-9365-732AC096463F}" type="presOf" srcId="{100B6B2E-82E6-4C11-B19B-F2DB3A0EA64F}" destId="{645AA564-2E9E-4954-AD87-AE01782CEC59}" srcOrd="0" destOrd="0" presId="urn:microsoft.com/office/officeart/2005/8/layout/target3"/>
    <dgm:cxn modelId="{7F9E9A30-16B7-48DF-8420-7D349BF5D61A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4A5C860-32DA-4982-883E-D51C514CD23A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6C0BC20-181D-4909-8076-2B1E095EB92E}" type="presOf" srcId="{27FE2D31-D344-4B63-A89A-A89AB0D9F3E3}" destId="{FE47432B-CA46-450C-8D8F-66C300A95B52}" srcOrd="0" destOrd="0" presId="urn:microsoft.com/office/officeart/2005/8/layout/target3"/>
    <dgm:cxn modelId="{82B98A95-1949-45F0-A890-8849B5E37DFA}" type="presParOf" srcId="{FE47432B-CA46-450C-8D8F-66C300A95B52}" destId="{B522209E-30D0-49D6-A340-2D383A11C668}" srcOrd="0" destOrd="0" presId="urn:microsoft.com/office/officeart/2005/8/layout/target3"/>
    <dgm:cxn modelId="{A66C3A8B-46C8-4801-9B71-24468C16F8FB}" type="presParOf" srcId="{FE47432B-CA46-450C-8D8F-66C300A95B52}" destId="{ED5A8377-51D5-4DC5-B0E7-680166966720}" srcOrd="1" destOrd="0" presId="urn:microsoft.com/office/officeart/2005/8/layout/target3"/>
    <dgm:cxn modelId="{485611AB-9DA4-43DF-B369-C3F0F3693852}" type="presParOf" srcId="{FE47432B-CA46-450C-8D8F-66C300A95B52}" destId="{F69CC921-512E-49F4-824C-A648EC5F27A5}" srcOrd="2" destOrd="0" presId="urn:microsoft.com/office/officeart/2005/8/layout/target3"/>
    <dgm:cxn modelId="{0C291BE6-3075-41D9-B26F-FCD79732AE84}" type="presParOf" srcId="{FE47432B-CA46-450C-8D8F-66C300A95B52}" destId="{61C9CE18-EDA6-4EDF-BA1C-09779D38FBBF}" srcOrd="3" destOrd="0" presId="urn:microsoft.com/office/officeart/2005/8/layout/target3"/>
    <dgm:cxn modelId="{F279FF59-237E-4920-B4DB-39476C214562}" type="presParOf" srcId="{FE47432B-CA46-450C-8D8F-66C300A95B52}" destId="{D60DEAAB-7AFE-435A-ACF6-18851E4B0426}" srcOrd="4" destOrd="0" presId="urn:microsoft.com/office/officeart/2005/8/layout/target3"/>
    <dgm:cxn modelId="{0B5B7F90-BA33-48ED-AAE8-07D0EF55979C}" type="presParOf" srcId="{FE47432B-CA46-450C-8D8F-66C300A95B52}" destId="{F7B3C0B7-F0F7-4F49-B02C-3630F8C5FAE5}" srcOrd="5" destOrd="0" presId="urn:microsoft.com/office/officeart/2005/8/layout/target3"/>
    <dgm:cxn modelId="{0A303983-08BE-441A-8D7F-4AE9BC03EA5F}" type="presParOf" srcId="{FE47432B-CA46-450C-8D8F-66C300A95B52}" destId="{C9DA9446-E2D3-4F6A-8960-3CADFBF870B8}" srcOrd="6" destOrd="0" presId="urn:microsoft.com/office/officeart/2005/8/layout/target3"/>
    <dgm:cxn modelId="{D3A4224D-7D22-4AB8-A16B-F2DBA145EA30}" type="presParOf" srcId="{FE47432B-CA46-450C-8D8F-66C300A95B52}" destId="{9726EC6F-D322-4CD3-B489-1BE3DF7CE70B}" srcOrd="7" destOrd="0" presId="urn:microsoft.com/office/officeart/2005/8/layout/target3"/>
    <dgm:cxn modelId="{C481F18D-066E-450A-AEAE-20F718D25C69}" type="presParOf" srcId="{FE47432B-CA46-450C-8D8F-66C300A95B52}" destId="{645AA564-2E9E-4954-AD87-AE01782CEC59}" srcOrd="8" destOrd="0" presId="urn:microsoft.com/office/officeart/2005/8/layout/target3"/>
    <dgm:cxn modelId="{40D60275-14BB-48A5-BBEF-FE0F502498F1}" type="presParOf" srcId="{FE47432B-CA46-450C-8D8F-66C300A95B52}" destId="{8538CAC4-6A86-42B8-B5AF-2FF155DB9D02}" srcOrd="9" destOrd="0" presId="urn:microsoft.com/office/officeart/2005/8/layout/target3"/>
    <dgm:cxn modelId="{B3CC4ADF-4045-4971-BAF0-F86BE0D4BFD2}" type="presParOf" srcId="{FE47432B-CA46-450C-8D8F-66C300A95B52}" destId="{26FD6024-A07F-46D0-8BC0-B5E595C5673D}" srcOrd="10" destOrd="0" presId="urn:microsoft.com/office/officeart/2005/8/layout/target3"/>
    <dgm:cxn modelId="{A8EBC532-1555-439B-AB59-F36236CFD412}" type="presParOf" srcId="{FE47432B-CA46-450C-8D8F-66C300A95B52}" destId="{E73F1C26-6DCD-4001-88B9-355E01E2BCE7}" srcOrd="11" destOrd="0" presId="urn:microsoft.com/office/officeart/2005/8/layout/target3"/>
    <dgm:cxn modelId="{AE01B92A-0B12-4B72-9348-2E0B715C7D84}" type="presParOf" srcId="{FE47432B-CA46-450C-8D8F-66C300A95B52}" destId="{8E23E229-92FC-49D1-B5FE-0303176B8A4E}" srcOrd="12" destOrd="0" presId="urn:microsoft.com/office/officeart/2005/8/layout/target3"/>
    <dgm:cxn modelId="{C7D6413D-9E82-49EE-91E7-95610D2282E0}" type="presParOf" srcId="{FE47432B-CA46-450C-8D8F-66C300A95B52}" destId="{8467D0EB-87A2-4285-8ACA-0398EFBF29BC}" srcOrd="13" destOrd="0" presId="urn:microsoft.com/office/officeart/2005/8/layout/target3"/>
    <dgm:cxn modelId="{1E6E189D-2F14-4A1E-B60C-511B4C0EA664}" type="presParOf" srcId="{FE47432B-CA46-450C-8D8F-66C300A95B52}" destId="{DBA8199F-D892-4A8E-A352-2B7844050E09}" srcOrd="14" destOrd="0" presId="urn:microsoft.com/office/officeart/2005/8/layout/target3"/>
    <dgm:cxn modelId="{2CC5E8FE-9847-489B-A33A-AB34296E92B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9EB35-6F29-4829-A0C1-EAD36B0A9599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7F3CE-E2AF-48DF-9508-18EA5D4E91D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6720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slova fixem.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95FF8-CF30-4217-A30D-DCD04CA01975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1A3329A-F6F9-47C4-9055-05C8493341FA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7B0AE-7590-45B1-980F-5910F0080DA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0310940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pet 2.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8827289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60677789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slouží k  výuce nové slovní zásoby a k jejímu procvičování.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zopakují a procvičí slovní zásobu pomocí obrázků se slovy.</a:t>
                      </a: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60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Pet II.</a:t>
            </a:r>
          </a:p>
          <a:p>
            <a:endParaRPr lang="cs-CZ" sz="8000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What´s this?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43636" y="1357298"/>
            <a:ext cx="27146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It´s a dog.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43636" y="5357826"/>
            <a:ext cx="27146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It´s a fish.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43636" y="4071942"/>
            <a:ext cx="27146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It´s a mouse.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43636" y="2786058"/>
            <a:ext cx="2770467" cy="908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It´s a budgie.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3636" y="142852"/>
            <a:ext cx="27146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It´s a cat.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500042"/>
            <a:ext cx="2362216" cy="2214578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prstDash val="solid"/>
            <a:miter lim="800000"/>
            <a:headEnd/>
            <a:tailEnd/>
          </a:ln>
          <a:effectLst/>
        </p:spPr>
      </p:pic>
      <p:pic>
        <p:nvPicPr>
          <p:cNvPr id="8198" name="Picture 6" descr="C:\Users\Aja\AppData\Local\Microsoft\Windows\Temporary Internet Files\Content.IE5\24U6KV5S\MC9000304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3786190"/>
            <a:ext cx="1512225" cy="2486019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285984" y="3571876"/>
            <a:ext cx="1928826" cy="2643206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S7YR0DND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1214422"/>
            <a:ext cx="1584325" cy="1987550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</p:pic>
      <p:pic>
        <p:nvPicPr>
          <p:cNvPr id="1027" name="Picture 3" descr="C:\Users\Aja\AppData\Local\Microsoft\Windows\Temporary Internet Files\Content.IE5\7ZW81JGI\MC90043620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4" y="3143248"/>
            <a:ext cx="2115074" cy="2985988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</p:pic>
      <p:pic>
        <p:nvPicPr>
          <p:cNvPr id="1028" name="Picture 4" descr="C:\Users\Aja\AppData\Local\Microsoft\Windows\Temporary Internet Files\Content.IE5\U2E7PW9E\MC9003914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20" y="4143380"/>
            <a:ext cx="1826057" cy="1273759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am I?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43636" y="1357298"/>
            <a:ext cx="2714644" cy="13516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am </a:t>
            </a:r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black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</a:t>
            </a:r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yellow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eyes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43636" y="5357826"/>
            <a:ext cx="27146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am brown and I like ham.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43636" y="4071942"/>
            <a:ext cx="27146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am green and I can fly.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2924944"/>
            <a:ext cx="2770467" cy="908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am dark and light orange. I can swim.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3636" y="142852"/>
            <a:ext cx="27146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am small and I like cheese.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76672"/>
            <a:ext cx="2362216" cy="2214578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prstDash val="solid"/>
            <a:miter lim="800000"/>
            <a:headEnd/>
            <a:tailEnd/>
          </a:ln>
          <a:effectLst/>
        </p:spPr>
      </p:pic>
      <p:pic>
        <p:nvPicPr>
          <p:cNvPr id="8198" name="Picture 6" descr="C:\Users\Aja\AppData\Local\Microsoft\Windows\Temporary Internet Files\Content.IE5\24U6KV5S\MC9000304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564904"/>
            <a:ext cx="1512225" cy="2486019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051720" y="2492896"/>
            <a:ext cx="2000264" cy="2500330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S7YR0DND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1700808"/>
            <a:ext cx="1584325" cy="1987550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</p:pic>
      <p:pic>
        <p:nvPicPr>
          <p:cNvPr id="1027" name="Picture 3" descr="C:\Users\Aja\AppData\Local\Microsoft\Windows\Temporary Internet Files\Content.IE5\7ZW81JGI\MC90043620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501008"/>
            <a:ext cx="2115074" cy="2985988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</p:pic>
      <p:pic>
        <p:nvPicPr>
          <p:cNvPr id="1028" name="Picture 4" descr="C:\Users\Aja\AppData\Local\Microsoft\Windows\Temporary Internet Files\Content.IE5\U2E7PW9E\MC9003914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5085184"/>
            <a:ext cx="1826057" cy="1273759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Write the words.</a:t>
            </a:r>
            <a:endParaRPr lang="cs-CZ" sz="3200" b="1" u="sng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286256"/>
            <a:ext cx="307183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It´s a…………. 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7884" y="4214818"/>
            <a:ext cx="32861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It´s a……………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86050" y="5429264"/>
            <a:ext cx="44291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It´s a…………</a:t>
            </a:r>
            <a:endParaRPr lang="cs-CZ" sz="4400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9" name="Picture 5" descr="C:\Users\Aja\AppData\Local\Microsoft\Windows\Temporary Internet Files\Content.IE5\24U6KV5S\MC9000878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868" y="1811194"/>
            <a:ext cx="2143140" cy="3057780"/>
          </a:xfrm>
          <a:prstGeom prst="rect">
            <a:avLst/>
          </a:prstGeom>
          <a:noFill/>
        </p:spPr>
      </p:pic>
      <p:pic>
        <p:nvPicPr>
          <p:cNvPr id="6151" name="Picture 7" descr="C:\Users\Aja\AppData\Local\Microsoft\Windows\Temporary Internet Files\Content.IE5\XFT84EKL\MC9004283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1571612"/>
            <a:ext cx="2571768" cy="2843260"/>
          </a:xfrm>
          <a:prstGeom prst="rect">
            <a:avLst/>
          </a:prstGeom>
          <a:noFill/>
        </p:spPr>
      </p:pic>
      <p:sp>
        <p:nvSpPr>
          <p:cNvPr id="19" name="Elipsa 18"/>
          <p:cNvSpPr/>
          <p:nvPr/>
        </p:nvSpPr>
        <p:spPr>
          <a:xfrm>
            <a:off x="4357686" y="5572140"/>
            <a:ext cx="2286016" cy="55721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572264" y="5000636"/>
            <a:ext cx="2286016" cy="55721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42910" y="4929198"/>
            <a:ext cx="2500330" cy="62864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budgie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ja\AppData\Local\Microsoft\Windows\Temporary Internet Files\Content.IE5\I8913PAD\MC900088482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86578" y="2643182"/>
            <a:ext cx="1928826" cy="192531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3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Write the words.</a:t>
            </a:r>
            <a:endParaRPr lang="cs-CZ" sz="3200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8" descr="C:\Documents and Settings\Administrator\Local Settings\Temporary Internet Files\Content.IE5\LFN51MY0\MC9004363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571612"/>
            <a:ext cx="2071702" cy="250033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7158" y="3857628"/>
            <a:ext cx="25003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It´s a……...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00364" y="5572140"/>
            <a:ext cx="4000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It´s a …………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4500570"/>
            <a:ext cx="307183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It´s a …………</a:t>
            </a:r>
            <a:endParaRPr lang="cs-CZ" sz="4400" dirty="0"/>
          </a:p>
        </p:txBody>
      </p:sp>
      <p:pic>
        <p:nvPicPr>
          <p:cNvPr id="7170" name="Picture 2" descr="C:\Users\Aja\AppData\Local\Microsoft\Windows\Temporary Internet Files\Content.IE5\24U6KV5S\MC9003319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2000240"/>
            <a:ext cx="2202196" cy="2428892"/>
          </a:xfrm>
          <a:prstGeom prst="rect">
            <a:avLst/>
          </a:prstGeom>
          <a:noFill/>
        </p:spPr>
      </p:pic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171" name="Picture 3" descr="C:\Users\Aja\AppData\Local\Microsoft\Windows\Temporary Internet Files\Content.IE5\S7YR0DND\MC9003448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00430" y="2571744"/>
            <a:ext cx="2432413" cy="2463817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857224" y="4572008"/>
            <a:ext cx="2071734" cy="55721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572000" y="5857892"/>
            <a:ext cx="2500330" cy="55721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072198" y="5143512"/>
            <a:ext cx="2357486" cy="55721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</TotalTime>
  <Words>279</Words>
  <Application>Microsoft Office PowerPoint</Application>
  <PresentationFormat>Předvádění na obrazovce (4:3)</PresentationFormat>
  <Paragraphs>80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ANOTACE:</vt:lpstr>
      <vt:lpstr>AJ</vt:lpstr>
      <vt:lpstr>What´s this?</vt:lpstr>
      <vt:lpstr>Who am I?</vt:lpstr>
      <vt:lpstr>Write the words.</vt:lpstr>
      <vt:lpstr>Write the words.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Simona</cp:lastModifiedBy>
  <cp:revision>14</cp:revision>
  <dcterms:created xsi:type="dcterms:W3CDTF">2012-06-18T20:40:15Z</dcterms:created>
  <dcterms:modified xsi:type="dcterms:W3CDTF">2012-10-28T07:55:49Z</dcterms:modified>
</cp:coreProperties>
</file>