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DB5F095-22E7-4F52-891C-38497DCAF4FA}" type="presOf" srcId="{27FE2D31-D344-4B63-A89A-A89AB0D9F3E3}" destId="{FE47432B-CA46-450C-8D8F-66C300A95B52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9C015FDA-A0FF-4EF6-BDD5-4D0C1C3CD12A}" type="presOf" srcId="{130831A4-0540-4EC5-8F5A-93030E89D2D9}" destId="{F69CC921-512E-49F4-824C-A648EC5F27A5}" srcOrd="0" destOrd="0" presId="urn:microsoft.com/office/officeart/2005/8/layout/target3"/>
    <dgm:cxn modelId="{55253CEE-32DD-4583-A5C6-2D9F30B5217D}" type="presOf" srcId="{1D8420EA-BFA0-403B-80F5-647FA396CC45}" destId="{8467D0EB-87A2-4285-8ACA-0398EFBF29BC}" srcOrd="1" destOrd="0" presId="urn:microsoft.com/office/officeart/2005/8/layout/target3"/>
    <dgm:cxn modelId="{DFB8E094-0532-4D9D-B7A5-61AA96856C05}" type="presOf" srcId="{100B6B2E-82E6-4C11-B19B-F2DB3A0EA64F}" destId="{DBA8199F-D892-4A8E-A352-2B7844050E09}" srcOrd="1" destOrd="0" presId="urn:microsoft.com/office/officeart/2005/8/layout/target3"/>
    <dgm:cxn modelId="{5988B602-DCBC-47EA-8F09-6338FC8B3CAC}" type="presOf" srcId="{914700B9-77B5-440A-A438-DE98B6D4894D}" destId="{BD9AF279-D483-48F2-BBBD-45F8E8923512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66C4744A-7ADA-4BCE-ACB4-E76C9F3FBBFC}" type="presOf" srcId="{130831A4-0540-4EC5-8F5A-93030E89D2D9}" destId="{8E23E229-92FC-49D1-B5FE-0303176B8A4E}" srcOrd="1" destOrd="0" presId="urn:microsoft.com/office/officeart/2005/8/layout/target3"/>
    <dgm:cxn modelId="{EC21CA0C-7220-4CB8-890D-BF443FE4D762}" type="presOf" srcId="{914700B9-77B5-440A-A438-DE98B6D4894D}" destId="{E73F1C26-6DCD-4001-88B9-355E01E2BCE7}" srcOrd="0" destOrd="0" presId="urn:microsoft.com/office/officeart/2005/8/layout/target3"/>
    <dgm:cxn modelId="{9CB93AF8-B50D-4EF6-99B6-00556D6C9FB1}" type="presOf" srcId="{1D8420EA-BFA0-403B-80F5-647FA396CC45}" destId="{F7B3C0B7-F0F7-4F49-B02C-3630F8C5FAE5}" srcOrd="0" destOrd="0" presId="urn:microsoft.com/office/officeart/2005/8/layout/target3"/>
    <dgm:cxn modelId="{EEB56D67-41EB-4421-B8DD-50E4602F516A}" type="presOf" srcId="{100B6B2E-82E6-4C11-B19B-F2DB3A0EA64F}" destId="{645AA564-2E9E-4954-AD87-AE01782CEC59}" srcOrd="0" destOrd="0" presId="urn:microsoft.com/office/officeart/2005/8/layout/target3"/>
    <dgm:cxn modelId="{7389645B-DAD8-484E-873A-DF64607AE3DE}" type="presParOf" srcId="{FE47432B-CA46-450C-8D8F-66C300A95B52}" destId="{B522209E-30D0-49D6-A340-2D383A11C668}" srcOrd="0" destOrd="0" presId="urn:microsoft.com/office/officeart/2005/8/layout/target3"/>
    <dgm:cxn modelId="{72716DD2-E023-4E27-9839-38CD2CE70F9D}" type="presParOf" srcId="{FE47432B-CA46-450C-8D8F-66C300A95B52}" destId="{ED5A8377-51D5-4DC5-B0E7-680166966720}" srcOrd="1" destOrd="0" presId="urn:microsoft.com/office/officeart/2005/8/layout/target3"/>
    <dgm:cxn modelId="{078CC512-D894-4906-A0B2-D264485FE4BA}" type="presParOf" srcId="{FE47432B-CA46-450C-8D8F-66C300A95B52}" destId="{F69CC921-512E-49F4-824C-A648EC5F27A5}" srcOrd="2" destOrd="0" presId="urn:microsoft.com/office/officeart/2005/8/layout/target3"/>
    <dgm:cxn modelId="{DCC0377A-C6A7-4CB8-AECC-C68BE0693910}" type="presParOf" srcId="{FE47432B-CA46-450C-8D8F-66C300A95B52}" destId="{61C9CE18-EDA6-4EDF-BA1C-09779D38FBBF}" srcOrd="3" destOrd="0" presId="urn:microsoft.com/office/officeart/2005/8/layout/target3"/>
    <dgm:cxn modelId="{FD5D7061-C59C-4622-A1B2-92EC166D3075}" type="presParOf" srcId="{FE47432B-CA46-450C-8D8F-66C300A95B52}" destId="{D60DEAAB-7AFE-435A-ACF6-18851E4B0426}" srcOrd="4" destOrd="0" presId="urn:microsoft.com/office/officeart/2005/8/layout/target3"/>
    <dgm:cxn modelId="{348A8249-E3BC-4CE3-A862-4B0E1714A766}" type="presParOf" srcId="{FE47432B-CA46-450C-8D8F-66C300A95B52}" destId="{F7B3C0B7-F0F7-4F49-B02C-3630F8C5FAE5}" srcOrd="5" destOrd="0" presId="urn:microsoft.com/office/officeart/2005/8/layout/target3"/>
    <dgm:cxn modelId="{24272FF9-7BD5-49DF-9EA7-2A159FA28F76}" type="presParOf" srcId="{FE47432B-CA46-450C-8D8F-66C300A95B52}" destId="{C9DA9446-E2D3-4F6A-8960-3CADFBF870B8}" srcOrd="6" destOrd="0" presId="urn:microsoft.com/office/officeart/2005/8/layout/target3"/>
    <dgm:cxn modelId="{E573D3CA-A0F2-42FA-886A-03E0E78B1328}" type="presParOf" srcId="{FE47432B-CA46-450C-8D8F-66C300A95B52}" destId="{9726EC6F-D322-4CD3-B489-1BE3DF7CE70B}" srcOrd="7" destOrd="0" presId="urn:microsoft.com/office/officeart/2005/8/layout/target3"/>
    <dgm:cxn modelId="{3DBA53CA-031F-4D24-97D1-E09F4B730882}" type="presParOf" srcId="{FE47432B-CA46-450C-8D8F-66C300A95B52}" destId="{645AA564-2E9E-4954-AD87-AE01782CEC59}" srcOrd="8" destOrd="0" presId="urn:microsoft.com/office/officeart/2005/8/layout/target3"/>
    <dgm:cxn modelId="{4343CF69-AE59-4C9D-A5A5-57409071F692}" type="presParOf" srcId="{FE47432B-CA46-450C-8D8F-66C300A95B52}" destId="{8538CAC4-6A86-42B8-B5AF-2FF155DB9D02}" srcOrd="9" destOrd="0" presId="urn:microsoft.com/office/officeart/2005/8/layout/target3"/>
    <dgm:cxn modelId="{187C5DBB-ECA5-4423-BE66-F09485C438C2}" type="presParOf" srcId="{FE47432B-CA46-450C-8D8F-66C300A95B52}" destId="{26FD6024-A07F-46D0-8BC0-B5E595C5673D}" srcOrd="10" destOrd="0" presId="urn:microsoft.com/office/officeart/2005/8/layout/target3"/>
    <dgm:cxn modelId="{E8B45B92-B16F-452A-B49B-24CC5D0CD426}" type="presParOf" srcId="{FE47432B-CA46-450C-8D8F-66C300A95B52}" destId="{E73F1C26-6DCD-4001-88B9-355E01E2BCE7}" srcOrd="11" destOrd="0" presId="urn:microsoft.com/office/officeart/2005/8/layout/target3"/>
    <dgm:cxn modelId="{A9B9DF52-69FD-4A02-9172-CFF5DCD8F448}" type="presParOf" srcId="{FE47432B-CA46-450C-8D8F-66C300A95B52}" destId="{8E23E229-92FC-49D1-B5FE-0303176B8A4E}" srcOrd="12" destOrd="0" presId="urn:microsoft.com/office/officeart/2005/8/layout/target3"/>
    <dgm:cxn modelId="{B7A05A67-5BF4-49E6-B2F1-3D140920CD91}" type="presParOf" srcId="{FE47432B-CA46-450C-8D8F-66C300A95B52}" destId="{8467D0EB-87A2-4285-8ACA-0398EFBF29BC}" srcOrd="13" destOrd="0" presId="urn:microsoft.com/office/officeart/2005/8/layout/target3"/>
    <dgm:cxn modelId="{9B5FD619-D01C-4773-A246-E8D87466665E}" type="presParOf" srcId="{FE47432B-CA46-450C-8D8F-66C300A95B52}" destId="{DBA8199F-D892-4A8E-A352-2B7844050E09}" srcOrd="14" destOrd="0" presId="urn:microsoft.com/office/officeart/2005/8/layout/target3"/>
    <dgm:cxn modelId="{1B99A5C1-9BD3-4EE6-BEFC-7A15CDABF958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35AAFE7-4668-4D69-A58E-334796A5C375}" type="datetimeFigureOut">
              <a:rPr lang="cs-CZ" smtClean="0"/>
              <a:pPr/>
              <a:t>28.10.2012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1AF1423-5426-4BC9-B76D-E0FBAC62331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5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image" Target="../media/image20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5" Type="http://schemas.openxmlformats.org/officeDocument/2006/relationships/image" Target="../media/image2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Relationship Id="rId14" Type="http://schemas.openxmlformats.org/officeDocument/2006/relationships/image" Target="../media/image2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2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emf"/><Relationship Id="rId4" Type="http://schemas.openxmlformats.org/officeDocument/2006/relationships/image" Target="../media/image31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03518891"/>
              </p:ext>
            </p:extLst>
          </p:nvPr>
        </p:nvGraphicFramePr>
        <p:xfrm>
          <a:off x="1691680" y="2852936"/>
          <a:ext cx="7056784" cy="23469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35280">
                <a:tc>
                  <a:txBody>
                    <a:bodyPr/>
                    <a:lstStyle/>
                    <a:p>
                      <a:r>
                        <a:rPr lang="cs-CZ" sz="1200" b="0" dirty="0" smtClean="0"/>
                        <a:t>NÁZEV</a:t>
                      </a:r>
                      <a:r>
                        <a:rPr lang="cs-CZ" sz="1200" b="0" baseline="0" dirty="0" smtClean="0"/>
                        <a:t> A ČÍSLO MATERIÁLU:</a:t>
                      </a:r>
                      <a:endParaRPr lang="cs-CZ" sz="12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VY_32_INOVACE_18_S16-Aj-3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VYTVOŘENO: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AUTOR: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VZDĚLÁVACÍ</a:t>
                      </a:r>
                      <a:r>
                        <a:rPr lang="cs-CZ" sz="1200" baseline="0" dirty="0" smtClean="0"/>
                        <a:t> OBLAST:</a:t>
                      </a:r>
                      <a:endParaRPr lang="cs-CZ" sz="12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VZDĚLÁVACÍ</a:t>
                      </a:r>
                      <a:r>
                        <a:rPr lang="cs-CZ" sz="1200" baseline="0" dirty="0" smtClean="0"/>
                        <a:t> OBOR:</a:t>
                      </a:r>
                      <a:endParaRPr lang="cs-CZ" sz="12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SADA: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 pro 3.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VZDĚLÁVACÍHO MATERIÁLU: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My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school 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01208"/>
            <a:ext cx="5752465" cy="1256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4040089"/>
              </p:ext>
            </p:extLst>
          </p:nvPr>
        </p:nvGraphicFramePr>
        <p:xfrm>
          <a:off x="539552" y="3573016"/>
          <a:ext cx="8280920" cy="256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42671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- pracovní list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Součástí prezentace je i 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 zaměřený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prezentace je získat přehled a informace o českých divadlech a obsahuje přehled českých dramatiků.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si uvědomuje důležitost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národní kultury,  umí vyhledat souvislosti mezi jednotlivými druhy umění (divadlo, malířství).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6000" dirty="0" smtClean="0"/>
              <a:t>My school</a:t>
            </a:r>
            <a:endParaRPr lang="cs-CZ" sz="6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</a:t>
            </a:r>
            <a:endParaRPr lang="cs-CZ" sz="80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C:\Users\Aja\AppData\Local\Microsoft\Windows\Temporary Internet Files\Content.IE5\EIZP7BPH\MC900424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714356"/>
            <a:ext cx="1289050" cy="1758950"/>
          </a:xfrm>
          <a:prstGeom prst="rect">
            <a:avLst/>
          </a:prstGeom>
          <a:noFill/>
        </p:spPr>
      </p:pic>
      <p:pic>
        <p:nvPicPr>
          <p:cNvPr id="5" name="Picture 5" descr="C:\Users\Aja\AppData\Local\Microsoft\Windows\Temporary Internet Files\Content.IE5\24U6KV5S\MC9004241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2500306"/>
            <a:ext cx="1181100" cy="1857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Rozlušti a pojmenuj poskládaný obrázek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360143" cy="4249378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Aja\AppData\Local\Microsoft\Windows\Temporary Internet Files\Content.IE5\105ORQWU\MC9002340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59330">
            <a:off x="2519573" y="1759860"/>
            <a:ext cx="4097035" cy="4700231"/>
          </a:xfrm>
          <a:prstGeom prst="rect">
            <a:avLst/>
          </a:prstGeom>
          <a:noFill/>
        </p:spPr>
      </p:pic>
      <p:pic>
        <p:nvPicPr>
          <p:cNvPr id="1027" name="Picture 3" descr="C:\Users\Aja\AppData\Local\Microsoft\Windows\Temporary Internet Files\Content.IE5\4QJ46L3Y\MC9002906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071546"/>
            <a:ext cx="4681070" cy="3875105"/>
          </a:xfrm>
          <a:prstGeom prst="rect">
            <a:avLst/>
          </a:prstGeom>
          <a:noFill/>
        </p:spPr>
      </p:pic>
      <p:pic>
        <p:nvPicPr>
          <p:cNvPr id="1030" name="Picture 6" descr="C:\Users\Aja\AppData\Local\Microsoft\Windows\Temporary Internet Files\Content.IE5\B5C89PBA\MC90008892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73258">
            <a:off x="498132" y="1571996"/>
            <a:ext cx="4345390" cy="4330063"/>
          </a:xfrm>
          <a:prstGeom prst="rect">
            <a:avLst/>
          </a:prstGeom>
          <a:noFill/>
        </p:spPr>
      </p:pic>
      <p:pic>
        <p:nvPicPr>
          <p:cNvPr id="7" name="Picture 4" descr="C:\Users\Aja\AppData\Local\Microsoft\Windows\Temporary Internet Files\Content.IE5\WRP8OLAL\MC900290903[2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2000240"/>
            <a:ext cx="3411552" cy="4102302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6572264" y="1357298"/>
            <a:ext cx="2357454" cy="48577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Vyjadřuj se pouze anglicky</a:t>
            </a:r>
            <a:endParaRPr lang="cs-CZ" sz="2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C:\Users\Aja\AppData\Local\Microsoft\Windows\Temporary Internet Files\Content.IE5\EIZP7BPH\MC90042417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1428736"/>
            <a:ext cx="1000132" cy="1364712"/>
          </a:xfrm>
          <a:prstGeom prst="rect">
            <a:avLst/>
          </a:prstGeom>
          <a:noFill/>
        </p:spPr>
      </p:pic>
      <p:pic>
        <p:nvPicPr>
          <p:cNvPr id="10" name="Picture 5" descr="C:\Users\Aja\AppData\Local\Microsoft\Windows\Temporary Internet Files\Content.IE5\24U6KV5S\MC90042417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4643446"/>
            <a:ext cx="966786" cy="15203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Pojmenuj věci a vyřaď ty, které                   do školní tašky nepatří.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C:\Users\Aja\AppData\Local\Microsoft\Windows\Temporary Internet Files\Content.IE5\WRP8OLAL\MC90029090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0"/>
            <a:ext cx="2911486" cy="3500986"/>
          </a:xfrm>
          <a:prstGeom prst="rect">
            <a:avLst/>
          </a:prstGeom>
          <a:noFill/>
        </p:spPr>
      </p:pic>
      <p:pic>
        <p:nvPicPr>
          <p:cNvPr id="1029" name="Picture 5" descr="C:\Users\Aja\AppData\Local\Microsoft\Windows\Temporary Internet Files\Content.IE5\NKHCPSU3\MC9002306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072074"/>
            <a:ext cx="1441428" cy="1285789"/>
          </a:xfrm>
          <a:prstGeom prst="rect">
            <a:avLst/>
          </a:prstGeom>
          <a:noFill/>
        </p:spPr>
      </p:pic>
      <p:pic>
        <p:nvPicPr>
          <p:cNvPr id="1030" name="Picture 6" descr="C:\Users\Aja\AppData\Local\Microsoft\Windows\Temporary Internet Files\Content.IE5\WRP8OLAL\MC90023213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428736"/>
            <a:ext cx="1169968" cy="1537146"/>
          </a:xfrm>
          <a:prstGeom prst="rect">
            <a:avLst/>
          </a:prstGeom>
          <a:noFill/>
        </p:spPr>
      </p:pic>
      <p:pic>
        <p:nvPicPr>
          <p:cNvPr id="1031" name="Picture 7" descr="C:\Users\Aja\AppData\Local\Microsoft\Windows\Temporary Internet Files\Content.IE5\7ZW81JGI\MC90002138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3786190"/>
            <a:ext cx="1643042" cy="1941446"/>
          </a:xfrm>
          <a:prstGeom prst="rect">
            <a:avLst/>
          </a:prstGeom>
          <a:noFill/>
        </p:spPr>
      </p:pic>
      <p:pic>
        <p:nvPicPr>
          <p:cNvPr id="1033" name="Picture 9" descr="C:\Users\Aja\AppData\Local\Microsoft\Windows\Temporary Internet Files\Content.IE5\S7YR0DND\MC90041186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000628" y="1500174"/>
            <a:ext cx="876472" cy="1328026"/>
          </a:xfrm>
          <a:prstGeom prst="rect">
            <a:avLst/>
          </a:prstGeom>
          <a:noFill/>
        </p:spPr>
      </p:pic>
      <p:pic>
        <p:nvPicPr>
          <p:cNvPr id="1034" name="Picture 10" descr="C:\Users\Aja\AppData\Local\Microsoft\Windows\Temporary Internet Files\Content.IE5\24U6KV5S\MC90023272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929198"/>
            <a:ext cx="1819280" cy="1608018"/>
          </a:xfrm>
          <a:prstGeom prst="rect">
            <a:avLst/>
          </a:prstGeom>
          <a:noFill/>
        </p:spPr>
      </p:pic>
      <p:pic>
        <p:nvPicPr>
          <p:cNvPr id="1036" name="Picture 12" descr="C:\Users\Aja\AppData\Local\Microsoft\Windows\Temporary Internet Files\Content.IE5\105ORQWU\MC90029005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3286124"/>
            <a:ext cx="1635180" cy="1214446"/>
          </a:xfrm>
          <a:prstGeom prst="rect">
            <a:avLst/>
          </a:prstGeom>
          <a:noFill/>
        </p:spPr>
      </p:pic>
      <p:pic>
        <p:nvPicPr>
          <p:cNvPr id="1037" name="Picture 13" descr="C:\Users\Aja\AppData\Local\Microsoft\Windows\Temporary Internet Files\Content.IE5\XFT84EKL\MC90029611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5072074"/>
            <a:ext cx="1744467" cy="1571636"/>
          </a:xfrm>
          <a:prstGeom prst="rect">
            <a:avLst/>
          </a:prstGeom>
          <a:noFill/>
        </p:spPr>
      </p:pic>
      <p:pic>
        <p:nvPicPr>
          <p:cNvPr id="1038" name="Picture 14" descr="C:\Users\Aja\AppData\Local\Microsoft\Windows\Temporary Internet Files\Content.IE5\U2E7PW9E\MC900435753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71934" y="2285992"/>
            <a:ext cx="1279539" cy="1225187"/>
          </a:xfrm>
          <a:prstGeom prst="rect">
            <a:avLst/>
          </a:prstGeom>
          <a:noFill/>
        </p:spPr>
      </p:pic>
      <p:pic>
        <p:nvPicPr>
          <p:cNvPr id="1039" name="Picture 15" descr="C:\Users\Aja\AppData\Local\Microsoft\Windows\Temporary Internet Files\Content.IE5\S7YR0DND\MC900355691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71670" y="3571876"/>
            <a:ext cx="2104502" cy="1103313"/>
          </a:xfrm>
          <a:prstGeom prst="rect">
            <a:avLst/>
          </a:prstGeom>
          <a:noFill/>
        </p:spPr>
      </p:pic>
      <p:pic>
        <p:nvPicPr>
          <p:cNvPr id="1040" name="Picture 16" descr="C:\Users\Aja\AppData\Local\Microsoft\Windows\Temporary Internet Files\Content.IE5\XFT84EKL\MC900290924[2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00628" y="3286124"/>
            <a:ext cx="1200231" cy="1181090"/>
          </a:xfrm>
          <a:prstGeom prst="rect">
            <a:avLst/>
          </a:prstGeom>
          <a:noFill/>
        </p:spPr>
      </p:pic>
      <p:pic>
        <p:nvPicPr>
          <p:cNvPr id="1041" name="Picture 17" descr="C:\Users\Aja\AppData\Local\Microsoft\Windows\Temporary Internet Files\Content.IE5\105ORQWU\MC900349573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929322" y="3429000"/>
            <a:ext cx="1820862" cy="1530350"/>
          </a:xfrm>
          <a:prstGeom prst="rect">
            <a:avLst/>
          </a:prstGeom>
          <a:noFill/>
        </p:spPr>
      </p:pic>
      <p:pic>
        <p:nvPicPr>
          <p:cNvPr id="1042" name="Picture 18" descr="C:\Users\Aja\AppData\Local\Microsoft\Windows\Temporary Internet Files\Content.IE5\NKHCPSU3\MC900412784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786050" y="4929198"/>
            <a:ext cx="998546" cy="1517734"/>
          </a:xfrm>
          <a:prstGeom prst="rect">
            <a:avLst/>
          </a:prstGeom>
          <a:noFill/>
        </p:spPr>
      </p:pic>
      <p:pic>
        <p:nvPicPr>
          <p:cNvPr id="1043" name="Picture 19" descr="C:\Users\Aja\AppData\Local\Microsoft\Windows\Temporary Internet Files\Content.IE5\105ORQWU\MC900234087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887538" y="1643050"/>
            <a:ext cx="1728219" cy="152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Kontrola.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C:\Users\Aja\AppData\Local\Microsoft\Windows\Temporary Internet Files\Content.IE5\NKHCPSU3\MC9002306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14818"/>
            <a:ext cx="1441428" cy="1285789"/>
          </a:xfrm>
          <a:prstGeom prst="rect">
            <a:avLst/>
          </a:prstGeom>
          <a:noFill/>
        </p:spPr>
      </p:pic>
      <p:pic>
        <p:nvPicPr>
          <p:cNvPr id="1030" name="Picture 6" descr="C:\Users\Aja\AppData\Local\Microsoft\Windows\Temporary Internet Files\Content.IE5\WRP8OLAL\MC90023213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357298"/>
            <a:ext cx="1169968" cy="1537146"/>
          </a:xfrm>
          <a:prstGeom prst="rect">
            <a:avLst/>
          </a:prstGeom>
          <a:noFill/>
        </p:spPr>
      </p:pic>
      <p:pic>
        <p:nvPicPr>
          <p:cNvPr id="1031" name="Picture 7" descr="C:\Users\Aja\AppData\Local\Microsoft\Windows\Temporary Internet Files\Content.IE5\7ZW81JGI\MC9000213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571480"/>
            <a:ext cx="1643042" cy="1941446"/>
          </a:xfrm>
          <a:prstGeom prst="rect">
            <a:avLst/>
          </a:prstGeom>
          <a:noFill/>
        </p:spPr>
      </p:pic>
      <p:pic>
        <p:nvPicPr>
          <p:cNvPr id="1038" name="Picture 14" descr="C:\Users\Aja\AppData\Local\Microsoft\Windows\Temporary Internet Files\Content.IE5\U2E7PW9E\MC90043575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1571612"/>
            <a:ext cx="1279539" cy="1225187"/>
          </a:xfrm>
          <a:prstGeom prst="rect">
            <a:avLst/>
          </a:prstGeom>
          <a:noFill/>
        </p:spPr>
      </p:pic>
      <p:pic>
        <p:nvPicPr>
          <p:cNvPr id="1039" name="Picture 15" descr="C:\Users\Aja\AppData\Local\Microsoft\Windows\Temporary Internet Files\Content.IE5\S7YR0DND\MC90035569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4143380"/>
            <a:ext cx="2104502" cy="1103313"/>
          </a:xfrm>
          <a:prstGeom prst="rect">
            <a:avLst/>
          </a:prstGeom>
          <a:noFill/>
        </p:spPr>
      </p:pic>
      <p:pic>
        <p:nvPicPr>
          <p:cNvPr id="1042" name="Picture 18" descr="C:\Users\Aja\AppData\Local\Microsoft\Windows\Temporary Internet Files\Content.IE5\NKHCPSU3\MC90041278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15206" y="3929066"/>
            <a:ext cx="998546" cy="1517734"/>
          </a:xfrm>
          <a:prstGeom prst="rect">
            <a:avLst/>
          </a:prstGeom>
          <a:noFill/>
        </p:spPr>
      </p:pic>
      <p:sp>
        <p:nvSpPr>
          <p:cNvPr id="18" name="Elipsa 17"/>
          <p:cNvSpPr/>
          <p:nvPr/>
        </p:nvSpPr>
        <p:spPr>
          <a:xfrm>
            <a:off x="285720" y="2928934"/>
            <a:ext cx="2286016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a bear</a:t>
            </a:r>
            <a:endParaRPr lang="cs-CZ" sz="3200" b="1" dirty="0"/>
          </a:p>
        </p:txBody>
      </p:sp>
      <p:sp>
        <p:nvSpPr>
          <p:cNvPr id="20" name="Elipsa 19"/>
          <p:cNvSpPr/>
          <p:nvPr/>
        </p:nvSpPr>
        <p:spPr>
          <a:xfrm>
            <a:off x="3428992" y="2928934"/>
            <a:ext cx="2286016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a bell</a:t>
            </a:r>
            <a:endParaRPr lang="cs-CZ" sz="3200" b="1" dirty="0"/>
          </a:p>
        </p:txBody>
      </p:sp>
      <p:sp>
        <p:nvSpPr>
          <p:cNvPr id="21" name="Elipsa 20"/>
          <p:cNvSpPr/>
          <p:nvPr/>
        </p:nvSpPr>
        <p:spPr>
          <a:xfrm>
            <a:off x="6643702" y="2714620"/>
            <a:ext cx="2143140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a doll</a:t>
            </a:r>
            <a:endParaRPr lang="cs-CZ" sz="3200" b="1" dirty="0"/>
          </a:p>
        </p:txBody>
      </p:sp>
      <p:sp>
        <p:nvSpPr>
          <p:cNvPr id="22" name="Elipsa 21"/>
          <p:cNvSpPr/>
          <p:nvPr/>
        </p:nvSpPr>
        <p:spPr>
          <a:xfrm>
            <a:off x="357158" y="5500702"/>
            <a:ext cx="1928826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a car</a:t>
            </a:r>
            <a:endParaRPr lang="cs-CZ" sz="3200" b="1" dirty="0"/>
          </a:p>
        </p:txBody>
      </p:sp>
      <p:sp>
        <p:nvSpPr>
          <p:cNvPr id="23" name="Elipsa 22"/>
          <p:cNvSpPr/>
          <p:nvPr/>
        </p:nvSpPr>
        <p:spPr>
          <a:xfrm>
            <a:off x="3214678" y="5429264"/>
            <a:ext cx="2500330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a train</a:t>
            </a:r>
            <a:endParaRPr lang="cs-CZ" sz="3200" b="1" dirty="0"/>
          </a:p>
        </p:txBody>
      </p:sp>
      <p:sp>
        <p:nvSpPr>
          <p:cNvPr id="24" name="Elipsa 23"/>
          <p:cNvSpPr/>
          <p:nvPr/>
        </p:nvSpPr>
        <p:spPr>
          <a:xfrm>
            <a:off x="5929322" y="5500702"/>
            <a:ext cx="2928958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a candle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Prohlížej, čti, překládej a odpovídej. </a:t>
            </a:r>
            <a:endParaRPr lang="cs-CZ" b="1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71612"/>
            <a:ext cx="264320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000504"/>
            <a:ext cx="2571768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3143240" y="1571612"/>
            <a:ext cx="5715040" cy="1785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This is our school in Hostouň. It is not new but it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smtClean="0"/>
              <a:t>a </a:t>
            </a:r>
            <a:r>
              <a:rPr lang="cs-CZ" sz="2800" dirty="0" err="1" smtClean="0"/>
              <a:t>very</a:t>
            </a:r>
            <a:r>
              <a:rPr lang="cs-CZ" sz="2800" dirty="0" smtClean="0"/>
              <a:t> </a:t>
            </a:r>
            <a:r>
              <a:rPr lang="cs-CZ" sz="2800" dirty="0" smtClean="0"/>
              <a:t>big school.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3286116" y="3857628"/>
            <a:ext cx="300039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Is my school in Hostouň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286116" y="4786322"/>
            <a:ext cx="300039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Is my </a:t>
            </a:r>
            <a:r>
              <a:rPr lang="cs-CZ" sz="2400" dirty="0" err="1" smtClean="0"/>
              <a:t>school</a:t>
            </a:r>
            <a:r>
              <a:rPr lang="cs-CZ" sz="2400" dirty="0" smtClean="0"/>
              <a:t> </a:t>
            </a:r>
            <a:r>
              <a:rPr lang="cs-CZ" sz="2400" dirty="0" err="1" smtClean="0"/>
              <a:t>old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286116" y="5715016"/>
            <a:ext cx="300039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Is my school small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6786578" y="3500438"/>
            <a:ext cx="1571636" cy="100013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Yes, it is.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6858016" y="4572008"/>
            <a:ext cx="1571636" cy="92869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Yes, it is.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6786578" y="5572140"/>
            <a:ext cx="1571636" cy="85725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No, it isn´t.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1" y="214290"/>
            <a:ext cx="3242411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357429"/>
            <a:ext cx="3143272" cy="1873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572008"/>
            <a:ext cx="3071834" cy="208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Obdélník 8"/>
          <p:cNvSpPr/>
          <p:nvPr/>
        </p:nvSpPr>
        <p:spPr>
          <a:xfrm>
            <a:off x="3857620" y="1000108"/>
            <a:ext cx="4929222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This is our </a:t>
            </a:r>
            <a:r>
              <a:rPr lang="cs-CZ" sz="2800" u="sng" dirty="0" smtClean="0"/>
              <a:t>playground and gym  </a:t>
            </a:r>
            <a:r>
              <a:rPr lang="cs-CZ" sz="2800" dirty="0" smtClean="0"/>
              <a:t>– </a:t>
            </a:r>
          </a:p>
          <a:p>
            <a:pPr algn="ctr"/>
            <a:r>
              <a:rPr lang="cs-CZ" sz="2800" dirty="0" smtClean="0"/>
              <a:t>we can jump, run and play </a:t>
            </a:r>
            <a:r>
              <a:rPr lang="cs-CZ" sz="2800" dirty="0" err="1" smtClean="0"/>
              <a:t>there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3857620" y="4643446"/>
            <a:ext cx="4929222" cy="1785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This is our class – we can read, write and </a:t>
            </a:r>
            <a:r>
              <a:rPr lang="cs-CZ" sz="2800" dirty="0" err="1" smtClean="0"/>
              <a:t>count</a:t>
            </a:r>
            <a:r>
              <a:rPr lang="cs-CZ" sz="2800" dirty="0" smtClean="0"/>
              <a:t> </a:t>
            </a:r>
            <a:r>
              <a:rPr lang="cs-CZ" sz="2800" dirty="0" err="1" smtClean="0"/>
              <a:t>there</a:t>
            </a:r>
            <a:r>
              <a:rPr lang="cs-CZ" sz="2800" dirty="0" smtClean="0"/>
              <a:t>. 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Odpověz.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428736"/>
            <a:ext cx="8503920" cy="5045224"/>
          </a:xfrm>
        </p:spPr>
        <p:txBody>
          <a:bodyPr/>
          <a:lstStyle/>
          <a:p>
            <a:r>
              <a:rPr lang="cs-CZ" dirty="0" smtClean="0"/>
              <a:t>Where can I jump?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Where can I count?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Where can I run?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Where can I read?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3571868" y="1214422"/>
            <a:ext cx="3286148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In the gym</a:t>
            </a:r>
            <a:endParaRPr lang="cs-CZ" sz="2800" b="1" dirty="0"/>
          </a:p>
        </p:txBody>
      </p:sp>
      <p:sp>
        <p:nvSpPr>
          <p:cNvPr id="5" name="Elipsa 4"/>
          <p:cNvSpPr/>
          <p:nvPr/>
        </p:nvSpPr>
        <p:spPr>
          <a:xfrm>
            <a:off x="3786182" y="4000504"/>
            <a:ext cx="3286148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In the playground</a:t>
            </a:r>
            <a:endParaRPr lang="cs-CZ" sz="2800" b="1" dirty="0"/>
          </a:p>
        </p:txBody>
      </p:sp>
      <p:sp>
        <p:nvSpPr>
          <p:cNvPr id="6" name="Elipsa 5"/>
          <p:cNvSpPr/>
          <p:nvPr/>
        </p:nvSpPr>
        <p:spPr>
          <a:xfrm>
            <a:off x="4214810" y="2571744"/>
            <a:ext cx="3286148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In the class</a:t>
            </a:r>
            <a:endParaRPr lang="cs-CZ" sz="2800" b="1" dirty="0"/>
          </a:p>
        </p:txBody>
      </p:sp>
      <p:sp>
        <p:nvSpPr>
          <p:cNvPr id="7" name="Elipsa 6"/>
          <p:cNvSpPr/>
          <p:nvPr/>
        </p:nvSpPr>
        <p:spPr>
          <a:xfrm>
            <a:off x="4357686" y="5429264"/>
            <a:ext cx="3286148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In the class</a:t>
            </a:r>
            <a:endParaRPr lang="cs-CZ" sz="2800" b="1" dirty="0"/>
          </a:p>
        </p:txBody>
      </p:sp>
      <p:pic>
        <p:nvPicPr>
          <p:cNvPr id="8" name="Picture 10" descr="C:\Users\ucitel\AppData\Local\Microsoft\Windows\Temporary Internet Files\Content.IE5\V5TENY4X\MC9003491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215042" y="0"/>
            <a:ext cx="2928958" cy="181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-500090"/>
            <a:ext cx="8105804" cy="1571612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We haven´t got school uniform </a:t>
            </a:r>
            <a:br>
              <a:rPr lang="cs-CZ" sz="2800" b="1" dirty="0" smtClean="0"/>
            </a:br>
            <a:r>
              <a:rPr lang="cs-CZ" sz="2800" b="1" dirty="0" smtClean="0"/>
              <a:t>but I wear</a:t>
            </a:r>
            <a:endParaRPr lang="cs-CZ" sz="2800" b="1" dirty="0"/>
          </a:p>
        </p:txBody>
      </p:sp>
      <p:pic>
        <p:nvPicPr>
          <p:cNvPr id="3074" name="Picture 2" descr="C:\Users\ajinka\AppData\Local\Microsoft\Windows\Temporary Internet Files\Content.IE5\M9L3P9ZA\MC90044067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214290"/>
            <a:ext cx="1643074" cy="1643074"/>
          </a:xfrm>
          <a:prstGeom prst="rect">
            <a:avLst/>
          </a:prstGeom>
          <a:noFill/>
        </p:spPr>
      </p:pic>
      <p:pic>
        <p:nvPicPr>
          <p:cNvPr id="3076" name="Picture 4" descr="C:\Users\ajinka\AppData\Local\Microsoft\Windows\Temporary Internet Files\Content.IE5\M9L3P9ZA\MC90011332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7" y="1785926"/>
            <a:ext cx="2610051" cy="2498476"/>
          </a:xfrm>
          <a:prstGeom prst="rect">
            <a:avLst/>
          </a:prstGeom>
          <a:noFill/>
        </p:spPr>
      </p:pic>
      <p:pic>
        <p:nvPicPr>
          <p:cNvPr id="3078" name="Picture 6" descr="C:\Users\ajinka\AppData\Local\Microsoft\Windows\Temporary Internet Files\Content.IE5\M9L3P9ZA\MC90004047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06675">
            <a:off x="361403" y="1614709"/>
            <a:ext cx="2145116" cy="2528040"/>
          </a:xfrm>
          <a:prstGeom prst="rect">
            <a:avLst/>
          </a:prstGeom>
          <a:noFill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2071678"/>
            <a:ext cx="2555860" cy="2309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Elipsa 9"/>
          <p:cNvSpPr/>
          <p:nvPr/>
        </p:nvSpPr>
        <p:spPr>
          <a:xfrm>
            <a:off x="428596" y="4857760"/>
            <a:ext cx="2643206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a white shirt</a:t>
            </a:r>
            <a:endParaRPr lang="cs-CZ" sz="2800" dirty="0"/>
          </a:p>
        </p:txBody>
      </p:sp>
      <p:sp>
        <p:nvSpPr>
          <p:cNvPr id="13" name="Elipsa 12"/>
          <p:cNvSpPr/>
          <p:nvPr/>
        </p:nvSpPr>
        <p:spPr>
          <a:xfrm>
            <a:off x="3286116" y="4929198"/>
            <a:ext cx="2643206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a purple skirt</a:t>
            </a:r>
            <a:endParaRPr lang="cs-CZ" sz="2800" dirty="0"/>
          </a:p>
        </p:txBody>
      </p:sp>
      <p:sp>
        <p:nvSpPr>
          <p:cNvPr id="14" name="Elipsa 13"/>
          <p:cNvSpPr/>
          <p:nvPr/>
        </p:nvSpPr>
        <p:spPr>
          <a:xfrm>
            <a:off x="6143636" y="4929198"/>
            <a:ext cx="2643206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a pink sweater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Klipart (volně ke stažení Microsoft Office)</a:t>
            </a:r>
          </a:p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Souhlas s použitím autentických fotografií Základní školy v Hostouni udělila p. ředitelka (autorka fotografií).</a:t>
            </a:r>
          </a:p>
          <a:p>
            <a:endParaRPr lang="cs-CZ" sz="2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99</TotalTime>
  <Words>369</Words>
  <Application>Microsoft Office PowerPoint</Application>
  <PresentationFormat>Předvádění na obrazovce (4:3)</PresentationFormat>
  <Paragraphs>83</Paragraphs>
  <Slides>11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Snímek 1</vt:lpstr>
      <vt:lpstr>ANOTACE:</vt:lpstr>
      <vt:lpstr>AJ</vt:lpstr>
      <vt:lpstr>Rozlušti a pojmenuj poskládaný obrázek</vt:lpstr>
      <vt:lpstr>Pojmenuj věci a vyřaď ty, které                   do školní tašky nepatří.</vt:lpstr>
      <vt:lpstr>Kontrola.</vt:lpstr>
      <vt:lpstr>Prohlížej, čti, překládej a odpovídej. </vt:lpstr>
      <vt:lpstr>Snímek 8</vt:lpstr>
      <vt:lpstr>Odpověz.</vt:lpstr>
      <vt:lpstr>We haven´t got school uniform  but I wear</vt:lpstr>
      <vt:lpstr>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AJ</dc:title>
  <dc:creator>Aja</dc:creator>
  <cp:lastModifiedBy>Simona</cp:lastModifiedBy>
  <cp:revision>21</cp:revision>
  <dcterms:created xsi:type="dcterms:W3CDTF">2012-06-26T12:43:03Z</dcterms:created>
  <dcterms:modified xsi:type="dcterms:W3CDTF">2012-10-28T07:58:15Z</dcterms:modified>
</cp:coreProperties>
</file>