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63" r:id="rId6"/>
    <p:sldId id="261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FC0633-D43A-4109-949C-42C86945E96E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11762E95-EEA1-4B5C-8E13-7F43AB353B80}" type="presOf" srcId="{100B6B2E-82E6-4C11-B19B-F2DB3A0EA64F}" destId="{645AA564-2E9E-4954-AD87-AE01782CEC59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E28CE67-0848-4D39-9252-235EE5B712EE}" type="presOf" srcId="{914700B9-77B5-440A-A438-DE98B6D4894D}" destId="{E73F1C26-6DCD-4001-88B9-355E01E2BCE7}" srcOrd="0" destOrd="0" presId="urn:microsoft.com/office/officeart/2005/8/layout/target3"/>
    <dgm:cxn modelId="{F87A5E0E-E24B-4BCD-986E-40420BB53268}" type="presOf" srcId="{130831A4-0540-4EC5-8F5A-93030E89D2D9}" destId="{8E23E229-92FC-49D1-B5FE-0303176B8A4E}" srcOrd="1" destOrd="0" presId="urn:microsoft.com/office/officeart/2005/8/layout/target3"/>
    <dgm:cxn modelId="{F7EB28DB-C19D-4DEF-A88C-4B64FC24C3C7}" type="presOf" srcId="{100B6B2E-82E6-4C11-B19B-F2DB3A0EA64F}" destId="{DBA8199F-D892-4A8E-A352-2B7844050E09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CCD81182-1E34-4449-8F4E-226AF2689E11}" type="presOf" srcId="{914700B9-77B5-440A-A438-DE98B6D4894D}" destId="{BD9AF279-D483-48F2-BBBD-45F8E8923512}" srcOrd="1" destOrd="0" presId="urn:microsoft.com/office/officeart/2005/8/layout/target3"/>
    <dgm:cxn modelId="{A85DD0BF-A317-4F7E-95FC-90FC4383ADD6}" type="presOf" srcId="{27FE2D31-D344-4B63-A89A-A89AB0D9F3E3}" destId="{FE47432B-CA46-450C-8D8F-66C300A95B52}" srcOrd="0" destOrd="0" presId="urn:microsoft.com/office/officeart/2005/8/layout/target3"/>
    <dgm:cxn modelId="{D63DE04C-FCCF-4923-8295-D6C2E2A4C0FB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FE9420F9-03F1-4AC9-879F-191F40C4E8C5}" type="presOf" srcId="{130831A4-0540-4EC5-8F5A-93030E89D2D9}" destId="{F69CC921-512E-49F4-824C-A648EC5F27A5}" srcOrd="0" destOrd="0" presId="urn:microsoft.com/office/officeart/2005/8/layout/target3"/>
    <dgm:cxn modelId="{EF438B67-3687-415D-98D9-D1D3A9D00500}" type="presParOf" srcId="{FE47432B-CA46-450C-8D8F-66C300A95B52}" destId="{B522209E-30D0-49D6-A340-2D383A11C668}" srcOrd="0" destOrd="0" presId="urn:microsoft.com/office/officeart/2005/8/layout/target3"/>
    <dgm:cxn modelId="{29214EEB-C4D3-484E-BCF8-5F5A030FBE12}" type="presParOf" srcId="{FE47432B-CA46-450C-8D8F-66C300A95B52}" destId="{ED5A8377-51D5-4DC5-B0E7-680166966720}" srcOrd="1" destOrd="0" presId="urn:microsoft.com/office/officeart/2005/8/layout/target3"/>
    <dgm:cxn modelId="{869AE8E6-353B-4527-AC9F-2023183E223A}" type="presParOf" srcId="{FE47432B-CA46-450C-8D8F-66C300A95B52}" destId="{F69CC921-512E-49F4-824C-A648EC5F27A5}" srcOrd="2" destOrd="0" presId="urn:microsoft.com/office/officeart/2005/8/layout/target3"/>
    <dgm:cxn modelId="{5BC8523B-82AD-47E0-8034-1D18A2DF31BC}" type="presParOf" srcId="{FE47432B-CA46-450C-8D8F-66C300A95B52}" destId="{61C9CE18-EDA6-4EDF-BA1C-09779D38FBBF}" srcOrd="3" destOrd="0" presId="urn:microsoft.com/office/officeart/2005/8/layout/target3"/>
    <dgm:cxn modelId="{D512EAAE-6001-4C72-A76C-F85169C5337C}" type="presParOf" srcId="{FE47432B-CA46-450C-8D8F-66C300A95B52}" destId="{D60DEAAB-7AFE-435A-ACF6-18851E4B0426}" srcOrd="4" destOrd="0" presId="urn:microsoft.com/office/officeart/2005/8/layout/target3"/>
    <dgm:cxn modelId="{5D77A4EF-0839-4224-A896-B0A1409DDBCB}" type="presParOf" srcId="{FE47432B-CA46-450C-8D8F-66C300A95B52}" destId="{F7B3C0B7-F0F7-4F49-B02C-3630F8C5FAE5}" srcOrd="5" destOrd="0" presId="urn:microsoft.com/office/officeart/2005/8/layout/target3"/>
    <dgm:cxn modelId="{033DF01B-B0FB-4F4A-ADF6-C61F1E8F808A}" type="presParOf" srcId="{FE47432B-CA46-450C-8D8F-66C300A95B52}" destId="{C9DA9446-E2D3-4F6A-8960-3CADFBF870B8}" srcOrd="6" destOrd="0" presId="urn:microsoft.com/office/officeart/2005/8/layout/target3"/>
    <dgm:cxn modelId="{12BC1DEE-7102-4A91-A515-0996FA5C5117}" type="presParOf" srcId="{FE47432B-CA46-450C-8D8F-66C300A95B52}" destId="{9726EC6F-D322-4CD3-B489-1BE3DF7CE70B}" srcOrd="7" destOrd="0" presId="urn:microsoft.com/office/officeart/2005/8/layout/target3"/>
    <dgm:cxn modelId="{4DA1D3AD-5E9A-46BF-9988-FE36922A3AF4}" type="presParOf" srcId="{FE47432B-CA46-450C-8D8F-66C300A95B52}" destId="{645AA564-2E9E-4954-AD87-AE01782CEC59}" srcOrd="8" destOrd="0" presId="urn:microsoft.com/office/officeart/2005/8/layout/target3"/>
    <dgm:cxn modelId="{7953DDAB-64BF-413B-8322-B8F99DE46E17}" type="presParOf" srcId="{FE47432B-CA46-450C-8D8F-66C300A95B52}" destId="{8538CAC4-6A86-42B8-B5AF-2FF155DB9D02}" srcOrd="9" destOrd="0" presId="urn:microsoft.com/office/officeart/2005/8/layout/target3"/>
    <dgm:cxn modelId="{2366F07F-D556-4D81-BA19-36069993F70E}" type="presParOf" srcId="{FE47432B-CA46-450C-8D8F-66C300A95B52}" destId="{26FD6024-A07F-46D0-8BC0-B5E595C5673D}" srcOrd="10" destOrd="0" presId="urn:microsoft.com/office/officeart/2005/8/layout/target3"/>
    <dgm:cxn modelId="{5CE46D73-A935-49A1-B119-0074906A5AFD}" type="presParOf" srcId="{FE47432B-CA46-450C-8D8F-66C300A95B52}" destId="{E73F1C26-6DCD-4001-88B9-355E01E2BCE7}" srcOrd="11" destOrd="0" presId="urn:microsoft.com/office/officeart/2005/8/layout/target3"/>
    <dgm:cxn modelId="{48E0FE17-9EA7-4C76-806F-772767672E63}" type="presParOf" srcId="{FE47432B-CA46-450C-8D8F-66C300A95B52}" destId="{8E23E229-92FC-49D1-B5FE-0303176B8A4E}" srcOrd="12" destOrd="0" presId="urn:microsoft.com/office/officeart/2005/8/layout/target3"/>
    <dgm:cxn modelId="{B389D514-EBF2-427F-BFB3-9EFD2DB084D9}" type="presParOf" srcId="{FE47432B-CA46-450C-8D8F-66C300A95B52}" destId="{8467D0EB-87A2-4285-8ACA-0398EFBF29BC}" srcOrd="13" destOrd="0" presId="urn:microsoft.com/office/officeart/2005/8/layout/target3"/>
    <dgm:cxn modelId="{E8B15F93-1256-448B-936B-9280C84BF424}" type="presParOf" srcId="{FE47432B-CA46-450C-8D8F-66C300A95B52}" destId="{DBA8199F-D892-4A8E-A352-2B7844050E09}" srcOrd="14" destOrd="0" presId="urn:microsoft.com/office/officeart/2005/8/layout/target3"/>
    <dgm:cxn modelId="{24587BB9-E430-49BE-A30B-0450C6C3E6CC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AAFE7-4668-4D69-A58E-334796A5C375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1AF1423-5426-4BC9-B76D-E0FBAC62331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AAFE7-4668-4D69-A58E-334796A5C375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1AF1423-5426-4BC9-B76D-E0FBAC62331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AAFE7-4668-4D69-A58E-334796A5C375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1AF1423-5426-4BC9-B76D-E0FBAC62331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35AAFE7-4668-4D69-A58E-334796A5C375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F1423-5426-4BC9-B76D-E0FBAC62331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AAFE7-4668-4D69-A58E-334796A5C375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1AF1423-5426-4BC9-B76D-E0FBAC62331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AAFE7-4668-4D69-A58E-334796A5C375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1AF1423-5426-4BC9-B76D-E0FBAC6233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AAFE7-4668-4D69-A58E-334796A5C375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1AF1423-5426-4BC9-B76D-E0FBAC6233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1AF1423-5426-4BC9-B76D-E0FBAC62331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AAFE7-4668-4D69-A58E-334796A5C375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1AF1423-5426-4BC9-B76D-E0FBAC62331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35AAFE7-4668-4D69-A58E-334796A5C375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AAFE7-4668-4D69-A58E-334796A5C375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F1423-5426-4BC9-B76D-E0FBAC6233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1AF1423-5426-4BC9-B76D-E0FBAC62331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AAFE7-4668-4D69-A58E-334796A5C375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35AAFE7-4668-4D69-A58E-334796A5C375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1AF1423-5426-4BC9-B76D-E0FBAC62331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d"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0609745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VY_32_INOVACE_19_S16-Aj-3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The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alphabet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43321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61214478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z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představit žákům anglickou abecedu.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naučí vyslovovat jednotlivé hlásky a pak spelovat slova.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4800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alphabet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</a:t>
            </a:r>
            <a:endParaRPr lang="cs-CZ" sz="80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2396" y="2500306"/>
            <a:ext cx="1181100" cy="1857375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5726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Z abecedy se ztratila písmenka.                 Vyhláskuj je.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000" b="1" dirty="0" smtClean="0">
                <a:ln w="18415" cmpd="sng">
                  <a:solidFill>
                    <a:schemeClr val="accent3">
                      <a:lumMod val="20000"/>
                      <a:lumOff val="8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</a:t>
            </a:r>
          </a:p>
          <a:p>
            <a:pPr algn="ctr">
              <a:buNone/>
            </a:pPr>
            <a:r>
              <a:rPr lang="cs-CZ" sz="6000" b="1" dirty="0" smtClean="0">
                <a:ln w="18415" cmpd="sng">
                  <a:solidFill>
                    <a:schemeClr val="accent3">
                      <a:lumMod val="20000"/>
                      <a:lumOff val="8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_ C D _ F _ H  I  J  _ M N _ P _   R S T  U  V _ _ Y Z</a:t>
            </a:r>
            <a:endParaRPr lang="cs-CZ" sz="6000" b="1" dirty="0">
              <a:ln w="18415" cmpd="sng">
                <a:solidFill>
                  <a:schemeClr val="accent3">
                    <a:lumMod val="20000"/>
                    <a:lumOff val="8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050" name="Picture 2" descr="C:\Users\Aja\AppData\Local\Microsoft\Windows\Temporary Internet Files\Content.IE5\I8913PAD\MC9002811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571480"/>
            <a:ext cx="2163750" cy="1185057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1500166" y="2714620"/>
            <a:ext cx="642942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72066" y="3643314"/>
            <a:ext cx="642942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3571868" y="3643314"/>
            <a:ext cx="642942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1071538" y="3643314"/>
            <a:ext cx="642942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5214942" y="2714620"/>
            <a:ext cx="642942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786182" y="2714620"/>
            <a:ext cx="642942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929190" y="4572008"/>
            <a:ext cx="642942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143372" y="4572008"/>
            <a:ext cx="642942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142844" y="5715016"/>
            <a:ext cx="878687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jedno písmenko jsme zapomněli. Najdi ho a pomoz si písničkou….</a:t>
            </a:r>
            <a:endParaRPr lang="cs-CZ" sz="24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n w="18415" cmpd="sng">
                  <a:solidFill>
                    <a:schemeClr val="accent3">
                      <a:lumMod val="20000"/>
                      <a:lumOff val="8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B C D E F G H  I  J  K   ?</a:t>
            </a:r>
            <a:endParaRPr lang="cs-CZ" sz="6000" dirty="0"/>
          </a:p>
        </p:txBody>
      </p:sp>
      <p:pic>
        <p:nvPicPr>
          <p:cNvPr id="4" name="Picture 11" descr="C:\Users\ucitel\AppData\Local\Microsoft\Windows\Temporary Internet Files\Content.IE5\HP3IO1U7\MC900349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0760" y="3071810"/>
            <a:ext cx="2082772" cy="2556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4786314" y="4214818"/>
            <a:ext cx="2000264" cy="1643074"/>
          </a:xfrm>
          <a:prstGeom prst="wedgeEllipseCallout">
            <a:avLst>
              <a:gd name="adj1" fmla="val 62377"/>
              <a:gd name="adj2" fmla="val -5259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80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ja\AppData\Local\Microsoft\Windows\Temporary Internet Files\Content.IE5\4QJ46L3Y\MC90044179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2285992"/>
            <a:ext cx="3084525" cy="2298707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5726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 písmeno do řady nepatří. Speluj správně za sebou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14414" y="3714752"/>
            <a:ext cx="277182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EJKL</a:t>
            </a:r>
            <a:endParaRPr lang="cs-CZ" sz="40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43504" y="3714752"/>
            <a:ext cx="277182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PQXS</a:t>
            </a:r>
            <a:endParaRPr lang="cs-CZ" sz="4000" b="1" dirty="0">
              <a:solidFill>
                <a:schemeClr val="bg2">
                  <a:lumMod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57884" y="1571612"/>
            <a:ext cx="277182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STNU</a:t>
            </a:r>
            <a:endParaRPr lang="cs-CZ" sz="4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43240" y="2571744"/>
            <a:ext cx="277182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BCIE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8596" y="1571612"/>
            <a:ext cx="277182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LMAP</a:t>
            </a:r>
            <a:endParaRPr lang="cs-CZ" sz="40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4282" y="5072074"/>
            <a:ext cx="277182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RVTU</a:t>
            </a:r>
            <a:endParaRPr lang="cs-CZ" sz="40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14678" y="5357826"/>
            <a:ext cx="277182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GHIK</a:t>
            </a:r>
            <a:endParaRPr lang="cs-CZ" sz="40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15074" y="5072074"/>
            <a:ext cx="277182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AHCD</a:t>
            </a:r>
            <a:endParaRPr lang="cs-CZ" sz="4000" b="1" dirty="0">
              <a:solidFill>
                <a:schemeClr val="bg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85822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chybějící písmena dnů v týdnu a přelož.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>
            <a:normAutofit/>
          </a:bodyPr>
          <a:lstStyle/>
          <a:p>
            <a:endParaRPr lang="cs-CZ" sz="40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_UN_A_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                        F_ID_Y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                                            TU_S_A_      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                _ED_ESD_Y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     _O_DA_               SA_UR_A_                    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29" name="Picture 5" descr="C:\Users\Aja\AppData\Local\Microsoft\Windows\Temporary Internet Files\Content.IE5\I8913PAD\MC9002372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1357298"/>
            <a:ext cx="1870075" cy="1852613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 rot="21242478">
            <a:off x="3199936" y="954883"/>
            <a:ext cx="3323467" cy="12652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Jeden den se ztratil, najdi ho a vyspeluj.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31" name="Picture 7" descr="C:\Users\Aja\AppData\Local\Microsoft\Windows\Temporary Internet Files\Content.IE5\XFT84EKL\MC9003001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3143248"/>
            <a:ext cx="1406525" cy="1820863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2428860" y="5857892"/>
            <a:ext cx="4486300" cy="700086"/>
          </a:xfrm>
          <a:prstGeom prst="ellipse">
            <a:avLst/>
          </a:prstGeom>
          <a:ln w="57150">
            <a:solidFill>
              <a:schemeClr val="accent3"/>
            </a:solidFill>
            <a:prstDash val="solid"/>
          </a:ln>
          <a:effectLst>
            <a:glow rad="101600">
              <a:schemeClr val="accent3"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THURSDAY</a:t>
            </a:r>
            <a:endParaRPr lang="cs-CZ" sz="36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www.office.</a:t>
            </a:r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microsoft.com</a:t>
            </a:r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Vlastní 9">
      <a:dk1>
        <a:sysClr val="windowText" lastClr="000000"/>
      </a:dk1>
      <a:lt1>
        <a:srgbClr val="C7D5E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107</TotalTime>
  <Words>278</Words>
  <Application>Microsoft Office PowerPoint</Application>
  <PresentationFormat>Předvádění na obrazovce (4:3)</PresentationFormat>
  <Paragraphs>74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Snímek 1</vt:lpstr>
      <vt:lpstr>ANOTACE:</vt:lpstr>
      <vt:lpstr>AJ</vt:lpstr>
      <vt:lpstr>Z abecedy se ztratila písmenka.                 Vyhláskuj je.</vt:lpstr>
      <vt:lpstr>Snímek 5</vt:lpstr>
      <vt:lpstr>Jedno písmeno do řady nepatří. Speluj správně za sebou</vt:lpstr>
      <vt:lpstr>Doplň chybějící písmena dnů v týdnu a přelož. 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</dc:title>
  <dc:creator>Aja</dc:creator>
  <cp:lastModifiedBy>Dum</cp:lastModifiedBy>
  <cp:revision>19</cp:revision>
  <dcterms:created xsi:type="dcterms:W3CDTF">2012-06-26T12:43:03Z</dcterms:created>
  <dcterms:modified xsi:type="dcterms:W3CDTF">2012-10-24T17:59:46Z</dcterms:modified>
</cp:coreProperties>
</file>