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65" r:id="rId5"/>
    <p:sldId id="266" r:id="rId6"/>
    <p:sldId id="267" r:id="rId7"/>
    <p:sldId id="268" r:id="rId8"/>
    <p:sldId id="269" r:id="rId9"/>
    <p:sldId id="270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7A5C97-467C-465B-BCA1-9D4E5015CA14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502FF55-A57C-46D9-B9CE-AEE7A7B5FD91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109AAD4-CD5D-4536-85B9-E1E5CCBBD7DE}" type="presOf" srcId="{1D8420EA-BFA0-403B-80F5-647FA396CC45}" destId="{8467D0EB-87A2-4285-8ACA-0398EFBF29BC}" srcOrd="1" destOrd="0" presId="urn:microsoft.com/office/officeart/2005/8/layout/target3"/>
    <dgm:cxn modelId="{A5E25276-1880-4A90-9B7B-89582CF4AFC9}" type="presOf" srcId="{130831A4-0540-4EC5-8F5A-93030E89D2D9}" destId="{8E23E229-92FC-49D1-B5FE-0303176B8A4E}" srcOrd="1" destOrd="0" presId="urn:microsoft.com/office/officeart/2005/8/layout/target3"/>
    <dgm:cxn modelId="{586DF96D-679C-4F71-A9FD-71CA4E7BE743}" type="presOf" srcId="{100B6B2E-82E6-4C11-B19B-F2DB3A0EA64F}" destId="{645AA564-2E9E-4954-AD87-AE01782CEC59}" srcOrd="0" destOrd="0" presId="urn:microsoft.com/office/officeart/2005/8/layout/target3"/>
    <dgm:cxn modelId="{051AC063-6E18-4768-B4F4-2C53D7677E7B}" type="presOf" srcId="{27FE2D31-D344-4B63-A89A-A89AB0D9F3E3}" destId="{FE47432B-CA46-450C-8D8F-66C300A95B52}" srcOrd="0" destOrd="0" presId="urn:microsoft.com/office/officeart/2005/8/layout/target3"/>
    <dgm:cxn modelId="{2A7749D7-B5C7-43D5-8466-0CADC9D7E3E1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94FFFC4-FEE1-4D83-B0FB-5CE62EC92611}" type="presOf" srcId="{914700B9-77B5-440A-A438-DE98B6D4894D}" destId="{E73F1C26-6DCD-4001-88B9-355E01E2BCE7}" srcOrd="0" destOrd="0" presId="urn:microsoft.com/office/officeart/2005/8/layout/target3"/>
    <dgm:cxn modelId="{5EFDA78A-3159-48EB-A444-F6E849095019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6B89EEE-A891-42E1-98F7-BEBCD39E83E5}" type="presParOf" srcId="{FE47432B-CA46-450C-8D8F-66C300A95B52}" destId="{B522209E-30D0-49D6-A340-2D383A11C668}" srcOrd="0" destOrd="0" presId="urn:microsoft.com/office/officeart/2005/8/layout/target3"/>
    <dgm:cxn modelId="{AE9F211C-2ABB-4EAC-8A5E-A14D7E6B72D0}" type="presParOf" srcId="{FE47432B-CA46-450C-8D8F-66C300A95B52}" destId="{ED5A8377-51D5-4DC5-B0E7-680166966720}" srcOrd="1" destOrd="0" presId="urn:microsoft.com/office/officeart/2005/8/layout/target3"/>
    <dgm:cxn modelId="{D2C98E30-AB82-4C18-B4A7-97AA4FD712B4}" type="presParOf" srcId="{FE47432B-CA46-450C-8D8F-66C300A95B52}" destId="{F69CC921-512E-49F4-824C-A648EC5F27A5}" srcOrd="2" destOrd="0" presId="urn:microsoft.com/office/officeart/2005/8/layout/target3"/>
    <dgm:cxn modelId="{47F851B8-093C-4E82-BD0B-3BDC0FDD9643}" type="presParOf" srcId="{FE47432B-CA46-450C-8D8F-66C300A95B52}" destId="{61C9CE18-EDA6-4EDF-BA1C-09779D38FBBF}" srcOrd="3" destOrd="0" presId="urn:microsoft.com/office/officeart/2005/8/layout/target3"/>
    <dgm:cxn modelId="{C4760266-D329-4230-9EE6-0D89085003E1}" type="presParOf" srcId="{FE47432B-CA46-450C-8D8F-66C300A95B52}" destId="{D60DEAAB-7AFE-435A-ACF6-18851E4B0426}" srcOrd="4" destOrd="0" presId="urn:microsoft.com/office/officeart/2005/8/layout/target3"/>
    <dgm:cxn modelId="{04363454-8CF4-45B5-9818-C9EF602BFEBF}" type="presParOf" srcId="{FE47432B-CA46-450C-8D8F-66C300A95B52}" destId="{F7B3C0B7-F0F7-4F49-B02C-3630F8C5FAE5}" srcOrd="5" destOrd="0" presId="urn:microsoft.com/office/officeart/2005/8/layout/target3"/>
    <dgm:cxn modelId="{B2D16863-63DA-4866-BAAD-B2EEBEC7C481}" type="presParOf" srcId="{FE47432B-CA46-450C-8D8F-66C300A95B52}" destId="{C9DA9446-E2D3-4F6A-8960-3CADFBF870B8}" srcOrd="6" destOrd="0" presId="urn:microsoft.com/office/officeart/2005/8/layout/target3"/>
    <dgm:cxn modelId="{55D5B499-BD75-40E4-8758-31FEE83E2AC2}" type="presParOf" srcId="{FE47432B-CA46-450C-8D8F-66C300A95B52}" destId="{9726EC6F-D322-4CD3-B489-1BE3DF7CE70B}" srcOrd="7" destOrd="0" presId="urn:microsoft.com/office/officeart/2005/8/layout/target3"/>
    <dgm:cxn modelId="{944B47AD-85B6-43D4-9D89-C5239F5F6462}" type="presParOf" srcId="{FE47432B-CA46-450C-8D8F-66C300A95B52}" destId="{645AA564-2E9E-4954-AD87-AE01782CEC59}" srcOrd="8" destOrd="0" presId="urn:microsoft.com/office/officeart/2005/8/layout/target3"/>
    <dgm:cxn modelId="{4490D74A-3239-4F01-AD9B-AF9C1BB1EA6A}" type="presParOf" srcId="{FE47432B-CA46-450C-8D8F-66C300A95B52}" destId="{8538CAC4-6A86-42B8-B5AF-2FF155DB9D02}" srcOrd="9" destOrd="0" presId="urn:microsoft.com/office/officeart/2005/8/layout/target3"/>
    <dgm:cxn modelId="{97F5F40E-8878-44E2-99E9-1660E9B467A7}" type="presParOf" srcId="{FE47432B-CA46-450C-8D8F-66C300A95B52}" destId="{26FD6024-A07F-46D0-8BC0-B5E595C5673D}" srcOrd="10" destOrd="0" presId="urn:microsoft.com/office/officeart/2005/8/layout/target3"/>
    <dgm:cxn modelId="{5E7929C8-A616-4FDA-9092-F8A55E8AC13A}" type="presParOf" srcId="{FE47432B-CA46-450C-8D8F-66C300A95B52}" destId="{E73F1C26-6DCD-4001-88B9-355E01E2BCE7}" srcOrd="11" destOrd="0" presId="urn:microsoft.com/office/officeart/2005/8/layout/target3"/>
    <dgm:cxn modelId="{6A6ADE10-F1E4-435E-8A31-5570D6CD3F39}" type="presParOf" srcId="{FE47432B-CA46-450C-8D8F-66C300A95B52}" destId="{8E23E229-92FC-49D1-B5FE-0303176B8A4E}" srcOrd="12" destOrd="0" presId="urn:microsoft.com/office/officeart/2005/8/layout/target3"/>
    <dgm:cxn modelId="{B69CE202-26D8-4831-8D8E-5C6F92FD4F08}" type="presParOf" srcId="{FE47432B-CA46-450C-8D8F-66C300A95B52}" destId="{8467D0EB-87A2-4285-8ACA-0398EFBF29BC}" srcOrd="13" destOrd="0" presId="urn:microsoft.com/office/officeart/2005/8/layout/target3"/>
    <dgm:cxn modelId="{7B8C93DA-874F-4A0A-8373-E835DD562B44}" type="presParOf" srcId="{FE47432B-CA46-450C-8D8F-66C300A95B52}" destId="{DBA8199F-D892-4A8E-A352-2B7844050E09}" srcOrd="14" destOrd="0" presId="urn:microsoft.com/office/officeart/2005/8/layout/target3"/>
    <dgm:cxn modelId="{7BC52041-DAF8-42BD-93CC-C301944B695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18D442A-858F-488B-B884-A86664825D68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8EF75D-FC67-408F-8EF3-A967B664C92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9325388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family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49223988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8535833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umět se orientovat v tématu rodina a procvičovat ingové tvary sloves.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seznamuje s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anglickými slovíčky na téma rodina a procvičuje si ingové tvary sloves.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60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family</a:t>
            </a:r>
            <a:endParaRPr lang="cs-CZ" sz="6000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Write member of your family – napiš název rodinného člena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 rot="19592694" flipH="1" flipV="1">
            <a:off x="313507" y="1761572"/>
            <a:ext cx="2016128" cy="96590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dad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 rot="19592694" flipH="1" flipV="1">
            <a:off x="404636" y="3533388"/>
            <a:ext cx="1976745" cy="102550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mum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 rot="19592694" flipH="1" flipV="1">
            <a:off x="5158705" y="4172131"/>
            <a:ext cx="2212827" cy="97935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grandma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 rot="19592694" flipH="1" flipV="1">
            <a:off x="4660084" y="1870080"/>
            <a:ext cx="2150612" cy="96590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grandpa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 rot="19592694" flipH="1" flipV="1">
            <a:off x="742136" y="5190597"/>
            <a:ext cx="2016128" cy="96590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baby</a:t>
            </a:r>
            <a:endParaRPr lang="cs-CZ" sz="4800" dirty="0"/>
          </a:p>
        </p:txBody>
      </p:sp>
      <p:sp>
        <p:nvSpPr>
          <p:cNvPr id="11" name="Elipsa 10"/>
          <p:cNvSpPr/>
          <p:nvPr/>
        </p:nvSpPr>
        <p:spPr>
          <a:xfrm>
            <a:off x="2500298" y="2071678"/>
            <a:ext cx="1857388" cy="100013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dad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500298" y="3571876"/>
            <a:ext cx="2143140" cy="100013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mum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714612" y="5429264"/>
            <a:ext cx="2071702" cy="100013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baby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929322" y="2571744"/>
            <a:ext cx="2928958" cy="10001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FF00"/>
                </a:solidFill>
              </a:rPr>
              <a:t>grandma</a:t>
            </a:r>
            <a:endParaRPr lang="cs-CZ" sz="3000" b="1" dirty="0">
              <a:solidFill>
                <a:srgbClr val="FFFF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000760" y="5357826"/>
            <a:ext cx="2928958" cy="1000132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FF00"/>
                </a:solidFill>
              </a:rPr>
              <a:t>grandpa</a:t>
            </a:r>
            <a:endParaRPr lang="cs-CZ" sz="3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are they = kdopak to je?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MC90015719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3857628"/>
            <a:ext cx="2071702" cy="1999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MC90015719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3929066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1714488"/>
            <a:ext cx="2143108" cy="1952596"/>
          </a:xfrm>
          <a:prstGeom prst="rect">
            <a:avLst/>
          </a:prstGeom>
          <a:noFill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1538" y="1643050"/>
            <a:ext cx="1428760" cy="1785950"/>
          </a:xfrm>
          <a:prstGeom prst="rect">
            <a:avLst/>
          </a:prstGeom>
          <a:noFill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00826" y="1643050"/>
            <a:ext cx="1695704" cy="17859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85720" y="5500702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grandma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6715140" y="5429264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grandpa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3500430" y="3429000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baby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214282" y="3500438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mum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6643702" y="3429000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dad</a:t>
            </a:r>
            <a:endParaRPr lang="cs-CZ" sz="2800" dirty="0"/>
          </a:p>
        </p:txBody>
      </p:sp>
      <p:sp>
        <p:nvSpPr>
          <p:cNvPr id="17" name="Elipsa 16"/>
          <p:cNvSpPr/>
          <p:nvPr/>
        </p:nvSpPr>
        <p:spPr>
          <a:xfrm>
            <a:off x="3357554" y="1357298"/>
            <a:ext cx="2428892" cy="1928826"/>
          </a:xfrm>
          <a:prstGeom prst="ellipse">
            <a:avLst/>
          </a:prstGeom>
          <a:noFill/>
          <a:ln w="57150">
            <a:solidFill>
              <a:srgbClr val="7030A0"/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571472" y="1571612"/>
            <a:ext cx="2428892" cy="1928826"/>
          </a:xfrm>
          <a:prstGeom prst="ellipse">
            <a:avLst/>
          </a:prstGeom>
          <a:noFill/>
          <a:ln w="57150">
            <a:solidFill>
              <a:srgbClr val="7030A0"/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143636" y="1500174"/>
            <a:ext cx="2357486" cy="1928826"/>
          </a:xfrm>
          <a:prstGeom prst="ellipse">
            <a:avLst/>
          </a:prstGeom>
          <a:noFill/>
          <a:ln w="57150">
            <a:solidFill>
              <a:srgbClr val="7030A0"/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5286380" y="3929066"/>
            <a:ext cx="2000264" cy="1928826"/>
          </a:xfrm>
          <a:prstGeom prst="ellipse">
            <a:avLst/>
          </a:prstGeom>
          <a:noFill/>
          <a:ln w="57150">
            <a:solidFill>
              <a:srgbClr val="7030A0"/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2000232" y="3857628"/>
            <a:ext cx="2000264" cy="1928826"/>
          </a:xfrm>
          <a:prstGeom prst="ellipse">
            <a:avLst/>
          </a:prstGeom>
          <a:noFill/>
          <a:ln w="57150">
            <a:solidFill>
              <a:srgbClr val="7030A0"/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they doing? = Copak dělají?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357298"/>
            <a:ext cx="2756997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3500430" y="2000240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 b</a:t>
            </a:r>
            <a:r>
              <a:rPr lang="cs-CZ" sz="2800" b="1" dirty="0" smtClean="0"/>
              <a:t>oy </a:t>
            </a:r>
            <a:r>
              <a:rPr lang="cs-CZ" sz="2800" b="1" dirty="0" err="1" smtClean="0"/>
              <a:t>and</a:t>
            </a:r>
            <a:r>
              <a:rPr lang="cs-CZ" sz="2800" b="1" dirty="0" smtClean="0"/>
              <a:t> </a:t>
            </a:r>
            <a:r>
              <a:rPr lang="cs-CZ" sz="2800" b="1" dirty="0" smtClean="0"/>
              <a:t>a girl </a:t>
            </a:r>
            <a:r>
              <a:rPr lang="cs-CZ" sz="2800" b="1" dirty="0" smtClean="0"/>
              <a:t>are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5929322" y="2000240"/>
            <a:ext cx="2714644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watching TV.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2051" name="Picture 3" descr="MC90005558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3214686"/>
            <a:ext cx="1143008" cy="1665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3500430" y="3429000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Mum is</a:t>
            </a:r>
            <a:endParaRPr lang="cs-CZ" sz="3600" b="1" dirty="0"/>
          </a:p>
        </p:txBody>
      </p:sp>
      <p:pic>
        <p:nvPicPr>
          <p:cNvPr id="2052" name="Picture 4" descr="C:\Users\ajinka\AppData\Local\Microsoft\Windows\Temporary Internet Files\Content.IE5\1AXIWNLX\MP9004465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5072074"/>
            <a:ext cx="1071570" cy="138764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843808" y="5072074"/>
            <a:ext cx="2871200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The</a:t>
            </a:r>
            <a:r>
              <a:rPr lang="cs-CZ" sz="3600" b="1" dirty="0" smtClean="0"/>
              <a:t> dog </a:t>
            </a:r>
            <a:r>
              <a:rPr lang="cs-CZ" sz="3600" b="1" dirty="0" smtClean="0"/>
              <a:t>is</a:t>
            </a:r>
            <a:endParaRPr lang="cs-CZ" sz="3600" b="1" dirty="0"/>
          </a:p>
        </p:txBody>
      </p:sp>
      <p:sp>
        <p:nvSpPr>
          <p:cNvPr id="14" name="Obdélník 13"/>
          <p:cNvSpPr/>
          <p:nvPr/>
        </p:nvSpPr>
        <p:spPr>
          <a:xfrm>
            <a:off x="6000760" y="3429000"/>
            <a:ext cx="2714644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drinking.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00760" y="5072074"/>
            <a:ext cx="2714644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playing.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jinka\AppData\Local\Microsoft\Windows\Temporary Internet Files\Content.IE5\2X8K8COZ\MC9004418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500042"/>
            <a:ext cx="1631950" cy="191135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571736" y="1643050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Mum is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5715008" y="1643050"/>
            <a:ext cx="2714644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eating.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3075" name="Picture 3" descr="C:\Users\ajinka\AppData\Local\Microsoft\Windows\Temporary Internet Files\Content.IE5\58BEZ58Q\MC90040442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2714620"/>
            <a:ext cx="1825625" cy="1679575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715008" y="3357562"/>
            <a:ext cx="2714644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sleeping.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43174" y="3429000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Dad is</a:t>
            </a:r>
            <a:endParaRPr lang="cs-CZ" sz="2800" b="1" dirty="0"/>
          </a:p>
        </p:txBody>
      </p:sp>
      <p:pic>
        <p:nvPicPr>
          <p:cNvPr id="3076" name="Picture 4" descr="C:\Users\ajinka\AppData\Local\Microsoft\Windows\Temporary Internet Files\Content.IE5\58BEZ58Q\MP9004465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572008"/>
            <a:ext cx="1437314" cy="1858596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643174" y="5072074"/>
            <a:ext cx="2214578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</a:t>
            </a:r>
            <a:r>
              <a:rPr lang="cs-CZ" sz="2800" b="1" dirty="0" smtClean="0"/>
              <a:t> g</a:t>
            </a:r>
            <a:r>
              <a:rPr lang="cs-CZ" sz="2800" b="1" dirty="0" smtClean="0"/>
              <a:t>irl </a:t>
            </a:r>
            <a:r>
              <a:rPr lang="cs-CZ" sz="2800" b="1" dirty="0" smtClean="0"/>
              <a:t>is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5715008" y="5000636"/>
            <a:ext cx="3000396" cy="12858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sitting and reading.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v osmisměrce anglická slovíčka a vypiš je.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214422"/>
          <a:ext cx="5143536" cy="5072096"/>
        </p:xfrm>
        <a:graphic>
          <a:graphicData uri="http://schemas.openxmlformats.org/drawingml/2006/table">
            <a:tbl>
              <a:tblPr/>
              <a:tblGrid>
                <a:gridCol w="1285884"/>
                <a:gridCol w="1285884"/>
                <a:gridCol w="1285884"/>
                <a:gridCol w="1285884"/>
              </a:tblGrid>
              <a:tr h="63401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401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401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401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401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401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401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401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Elipsa 4"/>
          <p:cNvSpPr/>
          <p:nvPr/>
        </p:nvSpPr>
        <p:spPr>
          <a:xfrm>
            <a:off x="5643570" y="1071546"/>
            <a:ext cx="3143272" cy="50006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MUM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5643570" y="1714488"/>
            <a:ext cx="3143272" cy="50006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DOG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5643570" y="2285992"/>
            <a:ext cx="3143272" cy="50006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PET</a:t>
            </a:r>
            <a:endParaRPr lang="cs-CZ" sz="2800" dirty="0"/>
          </a:p>
        </p:txBody>
      </p:sp>
      <p:sp>
        <p:nvSpPr>
          <p:cNvPr id="8" name="Elipsa 7"/>
          <p:cNvSpPr/>
          <p:nvPr/>
        </p:nvSpPr>
        <p:spPr>
          <a:xfrm>
            <a:off x="5715008" y="2928934"/>
            <a:ext cx="3143272" cy="57150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FISH</a:t>
            </a:r>
            <a:endParaRPr lang="cs-CZ" sz="2800" dirty="0"/>
          </a:p>
        </p:txBody>
      </p:sp>
      <p:sp>
        <p:nvSpPr>
          <p:cNvPr id="9" name="Elipsa 8"/>
          <p:cNvSpPr/>
          <p:nvPr/>
        </p:nvSpPr>
        <p:spPr>
          <a:xfrm>
            <a:off x="5715008" y="3571876"/>
            <a:ext cx="3143272" cy="50006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BOY</a:t>
            </a:r>
            <a:endParaRPr lang="cs-CZ" sz="2800" dirty="0"/>
          </a:p>
        </p:txBody>
      </p:sp>
      <p:sp>
        <p:nvSpPr>
          <p:cNvPr id="10" name="Elipsa 9"/>
          <p:cNvSpPr/>
          <p:nvPr/>
        </p:nvSpPr>
        <p:spPr>
          <a:xfrm>
            <a:off x="5786446" y="4143380"/>
            <a:ext cx="3143272" cy="50006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DAD</a:t>
            </a:r>
            <a:endParaRPr lang="cs-CZ" sz="2800" dirty="0"/>
          </a:p>
        </p:txBody>
      </p:sp>
      <p:sp>
        <p:nvSpPr>
          <p:cNvPr id="11" name="Elipsa 10"/>
          <p:cNvSpPr/>
          <p:nvPr/>
        </p:nvSpPr>
        <p:spPr>
          <a:xfrm>
            <a:off x="5786446" y="4714884"/>
            <a:ext cx="3143272" cy="50006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CAT</a:t>
            </a:r>
            <a:endParaRPr lang="cs-CZ" sz="2800" dirty="0"/>
          </a:p>
        </p:txBody>
      </p:sp>
      <p:sp>
        <p:nvSpPr>
          <p:cNvPr id="12" name="Elipsa 11"/>
          <p:cNvSpPr/>
          <p:nvPr/>
        </p:nvSpPr>
        <p:spPr>
          <a:xfrm>
            <a:off x="5786446" y="5286388"/>
            <a:ext cx="3143272" cy="57150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FAMILY</a:t>
            </a:r>
            <a:endParaRPr lang="cs-CZ" sz="2800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zbylých písmen slož tajenku…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0" name="Picture 2" descr="C:\Users\ajinka\AppData\Local\Microsoft\Windows\Temporary Internet Files\Content.IE5\M9L3P9ZA\MC9004247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1500174"/>
            <a:ext cx="4365220" cy="4929222"/>
          </a:xfrm>
          <a:prstGeom prst="rect">
            <a:avLst/>
          </a:prstGeom>
          <a:noFill/>
        </p:spPr>
      </p:pic>
      <p:sp>
        <p:nvSpPr>
          <p:cNvPr id="7" name="Mrak 6"/>
          <p:cNvSpPr/>
          <p:nvPr/>
        </p:nvSpPr>
        <p:spPr>
          <a:xfrm>
            <a:off x="5000628" y="1785926"/>
            <a:ext cx="3786214" cy="2271722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u="sng" dirty="0" smtClean="0">
                <a:solidFill>
                  <a:srgbClr val="FFFF00"/>
                </a:solidFill>
              </a:rPr>
              <a:t>BUDGIE</a:t>
            </a:r>
            <a:endParaRPr lang="cs-CZ" sz="4000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122</TotalTime>
  <Words>305</Words>
  <Application>Microsoft Office PowerPoint</Application>
  <PresentationFormat>Předvádění na obrazovce (4:3)</PresentationFormat>
  <Paragraphs>113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ANOTACE:</vt:lpstr>
      <vt:lpstr>AJ</vt:lpstr>
      <vt:lpstr>Write member of your family – napiš název rodinného člena</vt:lpstr>
      <vt:lpstr>How are they = kdopak to je?</vt:lpstr>
      <vt:lpstr>What are they doing? = Copak dělají?</vt:lpstr>
      <vt:lpstr>Snímek 7</vt:lpstr>
      <vt:lpstr>Najdi v osmisměrce anglická slovíčka a vypiš je.</vt:lpstr>
      <vt:lpstr>Ze zbylých písmen slož tajenku…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Simona</cp:lastModifiedBy>
  <cp:revision>22</cp:revision>
  <dcterms:created xsi:type="dcterms:W3CDTF">2012-06-18T21:22:27Z</dcterms:created>
  <dcterms:modified xsi:type="dcterms:W3CDTF">2012-10-28T08:00:40Z</dcterms:modified>
</cp:coreProperties>
</file>