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DC6292-6F06-4998-99B4-33107DB4F5E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4A94460-60F7-4D08-A5B0-D5D413DFD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cs.wikipedia.org/wiki/Soubor:Flag_of_Slovak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011_03_16_eesti_eurom%C3%BCndid.jpg" TargetMode="External"/><Relationship Id="rId5" Type="http://schemas.openxmlformats.org/officeDocument/2006/relationships/hyperlink" Target="http://cs.wikipedia.org/wiki/Soubor:Gerlach_south_face_B.jpg" TargetMode="External"/><Relationship Id="rId4" Type="http://schemas.openxmlformats.org/officeDocument/2006/relationships/hyperlink" Target="http://cs.wikipedia.org/wiki/Soubor:Mapa_Slovensk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7290" y="428604"/>
            <a:ext cx="7406640" cy="234788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Název </a:t>
            </a:r>
            <a:r>
              <a:rPr lang="cs-CZ" sz="2700" dirty="0">
                <a:solidFill>
                  <a:schemeClr val="tx1"/>
                </a:solidFill>
                <a:effectLst/>
                <a:latin typeface="+mn-lt"/>
              </a:rPr>
              <a:t>školy: ZŠ Varnsdorf, Edisonova 2821, okres Děčín, příspěvková organizace</a:t>
            </a:r>
            <a:br>
              <a:rPr lang="cs-CZ" sz="27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>
                <a:solidFill>
                  <a:schemeClr val="tx1"/>
                </a:solidFill>
                <a:effectLst/>
                <a:latin typeface="+mn-lt"/>
              </a:rPr>
              <a:t>Člověk a jeho svět, Vlastivěda, </a:t>
            </a: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Slovensko</a:t>
            </a:r>
            <a:r>
              <a:rPr lang="cs-CZ" sz="2700" dirty="0"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7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700" b="1" dirty="0">
                <a:solidFill>
                  <a:schemeClr val="tx1"/>
                </a:solidFill>
                <a:effectLst/>
                <a:latin typeface="+mn-lt"/>
              </a:rPr>
              <a:t> </a:t>
            </a:r>
            <a:r>
              <a:rPr lang="cs-CZ" sz="2700" b="1" dirty="0" smtClean="0">
                <a:solidFill>
                  <a:schemeClr val="tx1"/>
                </a:solidFill>
                <a:effectLst/>
                <a:latin typeface="+mn-lt"/>
              </a:rPr>
              <a:t>VY_32_INOVACE_06/III.SADA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7406640" cy="175260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5.ročníku, slouží   k výkladu učiva </a:t>
            </a:r>
            <a:r>
              <a:rPr lang="cs-CZ" sz="2400" dirty="0" smtClean="0">
                <a:solidFill>
                  <a:schemeClr val="tx1"/>
                </a:solidFill>
              </a:rPr>
              <a:t>Slovensko</a:t>
            </a:r>
            <a:r>
              <a:rPr lang="cs-CZ" sz="2400" dirty="0">
                <a:solidFill>
                  <a:schemeClr val="tx1"/>
                </a:solidFill>
              </a:rPr>
              <a:t>. Žáci pracují na PC.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Období: </a:t>
            </a:r>
            <a:r>
              <a:rPr lang="cs-CZ" sz="2400" dirty="0" smtClean="0">
                <a:solidFill>
                  <a:schemeClr val="tx1"/>
                </a:solidFill>
              </a:rPr>
              <a:t>září - prosinec </a:t>
            </a:r>
            <a:r>
              <a:rPr lang="cs-CZ" sz="2400" dirty="0">
                <a:solidFill>
                  <a:schemeClr val="tx1"/>
                </a:solidFill>
              </a:rPr>
              <a:t>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57192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354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internetu 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652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Slovensko – náš blízký soused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73707"/>
            <a:ext cx="7498080" cy="5074693"/>
          </a:xfrm>
        </p:spPr>
        <p:txBody>
          <a:bodyPr/>
          <a:lstStyle/>
          <a:p>
            <a:r>
              <a:rPr lang="cs-CZ" dirty="0" smtClean="0"/>
              <a:t>Jaký je oficiální název?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Slovenská republika – vznikla 1</a:t>
            </a:r>
            <a:r>
              <a:rPr lang="cs-CZ" dirty="0" smtClean="0">
                <a:solidFill>
                  <a:srgbClr val="FF0000"/>
                </a:solidFill>
              </a:rPr>
              <a:t>. 1. 1993.</a:t>
            </a:r>
            <a:endParaRPr lang="cs-CZ" dirty="0" smtClean="0">
              <a:solidFill>
                <a:srgbClr val="FF0000"/>
              </a:solidFill>
            </a:endParaRP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Jaké je hlavní město Slovenska?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Bratislava.</a:t>
            </a:r>
            <a:endParaRPr lang="cs-CZ" dirty="0" smtClean="0">
              <a:solidFill>
                <a:srgbClr val="FF0000"/>
              </a:solidFill>
            </a:endParaRP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Jaké je správní členění?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8 </a:t>
            </a:r>
            <a:r>
              <a:rPr lang="cs-CZ" dirty="0" smtClean="0">
                <a:solidFill>
                  <a:srgbClr val="FF0000"/>
                </a:solidFill>
              </a:rPr>
              <a:t>krajů.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73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Státní vlajka, státní znak, mapa </a:t>
            </a:r>
            <a:r>
              <a:rPr lang="cs-CZ" sz="3200" dirty="0" smtClean="0"/>
              <a:t>Slovenska.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411" y="1065892"/>
            <a:ext cx="3887588" cy="25917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65891"/>
            <a:ext cx="3393638" cy="424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99" y="3933056"/>
            <a:ext cx="4832013" cy="246173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915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20688"/>
            <a:ext cx="7498080" cy="5627712"/>
          </a:xfrm>
        </p:spPr>
        <p:txBody>
          <a:bodyPr/>
          <a:lstStyle/>
          <a:p>
            <a:r>
              <a:rPr lang="cs-CZ" dirty="0" smtClean="0"/>
              <a:t>Jaká je tu nejdelší řeka?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Řeka Dunaj – 2850 </a:t>
            </a:r>
            <a:r>
              <a:rPr lang="cs-CZ" dirty="0" smtClean="0">
                <a:solidFill>
                  <a:srgbClr val="FF0000"/>
                </a:solidFill>
              </a:rPr>
              <a:t>km.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Který je nejvyšší bod Slovenska?</a:t>
            </a:r>
          </a:p>
          <a:p>
            <a:r>
              <a:rPr lang="cs-CZ" dirty="0" err="1">
                <a:solidFill>
                  <a:srgbClr val="FF0000"/>
                </a:solidFill>
              </a:rPr>
              <a:t>Gerlachovský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štít ve Vysokých Tatrách  - 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2 </a:t>
            </a:r>
            <a:r>
              <a:rPr lang="cs-CZ" dirty="0">
                <a:solidFill>
                  <a:srgbClr val="FF0000"/>
                </a:solidFill>
              </a:rPr>
              <a:t>655 </a:t>
            </a:r>
            <a:r>
              <a:rPr lang="cs-CZ" dirty="0" smtClean="0">
                <a:solidFill>
                  <a:srgbClr val="FF0000"/>
                </a:solidFill>
              </a:rPr>
              <a:t>m.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Jaký je nejnižší bod?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Řeka </a:t>
            </a:r>
            <a:r>
              <a:rPr lang="cs-CZ" dirty="0" err="1" smtClean="0">
                <a:solidFill>
                  <a:srgbClr val="FF0000"/>
                </a:solidFill>
              </a:rPr>
              <a:t>Bodrok</a:t>
            </a:r>
            <a:r>
              <a:rPr lang="cs-CZ" dirty="0" smtClean="0">
                <a:solidFill>
                  <a:srgbClr val="FF0000"/>
                </a:solidFill>
              </a:rPr>
              <a:t> -94 </a:t>
            </a:r>
            <a:r>
              <a:rPr lang="cs-CZ" dirty="0" smtClean="0">
                <a:solidFill>
                  <a:srgbClr val="FF0000"/>
                </a:solidFill>
              </a:rPr>
              <a:t>m. </a:t>
            </a:r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89040"/>
            <a:ext cx="3670694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277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60648"/>
            <a:ext cx="7498080" cy="4896544"/>
          </a:xfrm>
        </p:spPr>
        <p:txBody>
          <a:bodyPr/>
          <a:lstStyle/>
          <a:p>
            <a:r>
              <a:rPr lang="cs-CZ" dirty="0" smtClean="0"/>
              <a:t>Kolik obyvatel na Slovensku žije?</a:t>
            </a:r>
          </a:p>
          <a:p>
            <a:r>
              <a:rPr lang="cs-CZ" dirty="0">
                <a:solidFill>
                  <a:srgbClr val="FF0000"/>
                </a:solidFill>
              </a:rPr>
              <a:t>5 463 </a:t>
            </a:r>
            <a:r>
              <a:rPr lang="cs-CZ" dirty="0" smtClean="0">
                <a:solidFill>
                  <a:srgbClr val="FF0000"/>
                </a:solidFill>
              </a:rPr>
              <a:t>046 </a:t>
            </a:r>
            <a:r>
              <a:rPr lang="cs-CZ" dirty="0" smtClean="0">
                <a:solidFill>
                  <a:srgbClr val="FF0000"/>
                </a:solidFill>
              </a:rPr>
              <a:t>obyvatel.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Jaký je na Slovensku úřední jazyk?</a:t>
            </a:r>
          </a:p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lovenský </a:t>
            </a:r>
            <a:r>
              <a:rPr lang="cs-CZ" dirty="0" smtClean="0">
                <a:solidFill>
                  <a:srgbClr val="FF0000"/>
                </a:solidFill>
              </a:rPr>
              <a:t>jazyk (velmi blízký českému jazyku</a:t>
            </a:r>
            <a:r>
              <a:rPr lang="cs-CZ" dirty="0" smtClean="0">
                <a:solidFill>
                  <a:srgbClr val="FF0000"/>
                </a:solidFill>
              </a:rPr>
              <a:t>).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Co se na Slovensku pěstuje?</a:t>
            </a:r>
          </a:p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šenice</a:t>
            </a:r>
            <a:r>
              <a:rPr lang="cs-CZ" dirty="0">
                <a:solidFill>
                  <a:srgbClr val="FF0000"/>
                </a:solidFill>
              </a:rPr>
              <a:t>, oves, ječmen, žito, kukuřice, brambory, cukrová řepa, vinná réva, zelenina, ovoce, tabák, len, </a:t>
            </a:r>
            <a:r>
              <a:rPr lang="cs-CZ" dirty="0" smtClean="0">
                <a:solidFill>
                  <a:srgbClr val="FF0000"/>
                </a:solidFill>
              </a:rPr>
              <a:t>chmel.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06276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869160"/>
            <a:ext cx="168478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279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219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04664"/>
            <a:ext cx="7498080" cy="388843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Která hospodářská zvířata se tu chovají?</a:t>
            </a:r>
          </a:p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kot</a:t>
            </a:r>
            <a:r>
              <a:rPr lang="cs-CZ" dirty="0">
                <a:solidFill>
                  <a:srgbClr val="FF0000"/>
                </a:solidFill>
              </a:rPr>
              <a:t>, ovce, koně, prasata, </a:t>
            </a:r>
            <a:r>
              <a:rPr lang="cs-CZ" dirty="0" smtClean="0">
                <a:solidFill>
                  <a:srgbClr val="FF0000"/>
                </a:solidFill>
              </a:rPr>
              <a:t>drůbež.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Které nerostné suroviny se na Slovensku těží?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Hnědé </a:t>
            </a:r>
            <a:r>
              <a:rPr lang="cs-CZ" dirty="0">
                <a:solidFill>
                  <a:srgbClr val="FF0000"/>
                </a:solidFill>
              </a:rPr>
              <a:t>uhlí, ropa, zemní </a:t>
            </a:r>
            <a:r>
              <a:rPr lang="cs-CZ" dirty="0" smtClean="0">
                <a:solidFill>
                  <a:srgbClr val="FF0000"/>
                </a:solidFill>
              </a:rPr>
              <a:t>plyn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magnezit.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Jakou měnou se zde platí?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Eurem, dříve se platilo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slovenskou </a:t>
            </a:r>
            <a:r>
              <a:rPr lang="cs-CZ" dirty="0" smtClean="0">
                <a:solidFill>
                  <a:srgbClr val="FF0000"/>
                </a:solidFill>
              </a:rPr>
              <a:t>korunou.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26128"/>
            <a:ext cx="3033886" cy="2659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9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Použité zdroje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05783" y="1196751"/>
            <a:ext cx="7498080" cy="4342141"/>
          </a:xfrm>
        </p:spPr>
        <p:txBody>
          <a:bodyPr>
            <a:normAutofit fontScale="92500"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cs.wikipedia.org/wiki/Soubor:Flag_of_Slovakia.svg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cs.wikipedia.org/wiki/Soubor:Coat_of_Arms_of_Slovakia.svg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cs.wikipedia.org/wiki/Soubor:Mapa_Slovenska.PNG</a:t>
            </a:r>
            <a:r>
              <a:rPr lang="cs-CZ" sz="2400" dirty="0" smtClean="0"/>
              <a:t> </a:t>
            </a:r>
          </a:p>
          <a:p>
            <a:r>
              <a:rPr lang="cs-CZ" sz="2400" dirty="0" smtClean="0">
                <a:hlinkClick r:id="rId5"/>
              </a:rPr>
              <a:t>http</a:t>
            </a:r>
            <a:r>
              <a:rPr lang="cs-CZ" sz="2400" dirty="0">
                <a:hlinkClick r:id="rId5"/>
              </a:rPr>
              <a:t>://</a:t>
            </a:r>
            <a:r>
              <a:rPr lang="cs-CZ" sz="2400" dirty="0" smtClean="0">
                <a:hlinkClick r:id="rId5"/>
              </a:rPr>
              <a:t>cs.wikipedia.org/wiki/Soubor:Gerlach_south_face_B.jpg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cs.wikipedia.org/wiki/Soubor:2011_03_16_eesti_eurom%C3%BCndid.jpg</a:t>
            </a:r>
            <a:endParaRPr lang="cs-CZ" sz="2400" dirty="0" smtClean="0"/>
          </a:p>
          <a:p>
            <a:r>
              <a:rPr lang="cs-CZ" sz="2400" dirty="0" smtClean="0"/>
              <a:t>Obrázky chmelu, tabáku a kukuřice </a:t>
            </a:r>
            <a:r>
              <a:rPr lang="cs-CZ" sz="2400" dirty="0"/>
              <a:t>byly použity z </a:t>
            </a:r>
            <a:r>
              <a:rPr lang="cs-CZ" sz="2400" dirty="0" smtClean="0"/>
              <a:t>office.microsoft.com. </a:t>
            </a:r>
          </a:p>
          <a:p>
            <a:r>
              <a:rPr lang="cs-CZ" sz="2400" dirty="0" smtClean="0"/>
              <a:t>Citováno 13</a:t>
            </a:r>
            <a:r>
              <a:rPr lang="cs-CZ" sz="2400" dirty="0" smtClean="0"/>
              <a:t>. </a:t>
            </a:r>
            <a:r>
              <a:rPr lang="cs-CZ" sz="2400" smtClean="0"/>
              <a:t>11. 2011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38893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51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71</TotalTime>
  <Words>281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      Název školy: ZŠ Varnsdorf, Edisonova 2821, okres Děčín, příspěvková organizace Člověk a jeho svět, Vlastivěda, Slovensko Autor: Mgr. Marta Samlerová Název materiálu:  VY_32_INOVACE_06/III.SADA </vt:lpstr>
      <vt:lpstr>Návod k práci:</vt:lpstr>
      <vt:lpstr>Slovensko – náš blízký soused</vt:lpstr>
      <vt:lpstr>Státní vlajka, státní znak, mapa Slovenska.</vt:lpstr>
      <vt:lpstr>Prezentace aplikace PowerPoint</vt:lpstr>
      <vt:lpstr>Prezentace aplikace PowerPoint</vt:lpstr>
      <vt:lpstr>Prezentace aplikace PowerPoint</vt:lpstr>
      <vt:lpstr>Použité zdroje: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Vlastivěda, Slovensko Autor: Mgr. Marta Samlerová Název materiálu:  VY_32_INOVACE__06/III.SADA</dc:title>
  <dc:creator>třída 5A</dc:creator>
  <cp:lastModifiedBy>Martin Králík</cp:lastModifiedBy>
  <cp:revision>11</cp:revision>
  <dcterms:created xsi:type="dcterms:W3CDTF">2011-11-13T18:46:26Z</dcterms:created>
  <dcterms:modified xsi:type="dcterms:W3CDTF">2012-03-08T18:20:38Z</dcterms:modified>
</cp:coreProperties>
</file>