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4" r:id="rId3"/>
    <p:sldId id="263" r:id="rId4"/>
    <p:sldId id="259" r:id="rId5"/>
    <p:sldId id="265" r:id="rId6"/>
    <p:sldId id="278" r:id="rId7"/>
    <p:sldId id="276" r:id="rId8"/>
    <p:sldId id="275" r:id="rId9"/>
    <p:sldId id="27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64F28-3F8C-4B30-B61A-E453E2E17161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7FF3F-8B9B-4FAB-A2CA-50585F4A3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943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64F28-3F8C-4B30-B61A-E453E2E17161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7FF3F-8B9B-4FAB-A2CA-50585F4A3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6313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64F28-3F8C-4B30-B61A-E453E2E17161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7FF3F-8B9B-4FAB-A2CA-50585F4A3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0702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64F28-3F8C-4B30-B61A-E453E2E17161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7FF3F-8B9B-4FAB-A2CA-50585F4A3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7595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64F28-3F8C-4B30-B61A-E453E2E17161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7FF3F-8B9B-4FAB-A2CA-50585F4A3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1830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64F28-3F8C-4B30-B61A-E453E2E17161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7FF3F-8B9B-4FAB-A2CA-50585F4A3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9950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64F28-3F8C-4B30-B61A-E453E2E17161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7FF3F-8B9B-4FAB-A2CA-50585F4A3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2287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64F28-3F8C-4B30-B61A-E453E2E17161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7FF3F-8B9B-4FAB-A2CA-50585F4A3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4939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64F28-3F8C-4B30-B61A-E453E2E17161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7FF3F-8B9B-4FAB-A2CA-50585F4A3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6493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64F28-3F8C-4B30-B61A-E453E2E17161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7FF3F-8B9B-4FAB-A2CA-50585F4A3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4601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64F28-3F8C-4B30-B61A-E453E2E17161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7FF3F-8B9B-4FAB-A2CA-50585F4A3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4975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464F28-3F8C-4B30-B61A-E453E2E17161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E7FF3F-8B9B-4FAB-A2CA-50585F4A3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6427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brazky.cz/detai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218767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ÚJEZD</a:t>
            </a:r>
            <a:br>
              <a:rPr lang="cs-CZ" sz="24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VY_32_INOVACE_11_VL_ČR – JEZERA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609" y="452395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05259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CO JE JEZERO?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vodní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nádrž,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která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se nedá jednoduchým způsobem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vypustit</a:t>
            </a: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 přírodního původu</a:t>
            </a: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 napájena povrchovou, srážkovou nebo podzemní vodou</a:t>
            </a: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ezera celosvětově zabírají 1,8% povrchu pevniny</a:t>
            </a: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zkoumáním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jezer se zabývá věda zvaná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LIMNOLOGIE</a:t>
            </a: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jezera mohou být	sladkovodní</a:t>
            </a:r>
          </a:p>
          <a:p>
            <a:pPr marL="0" indent="0" algn="just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slaná</a:t>
            </a:r>
          </a:p>
          <a:p>
            <a:pPr marL="0" indent="0" algn="just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smíšená</a:t>
            </a:r>
          </a:p>
          <a:p>
            <a:pPr marL="0" indent="0" algn="just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hořká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51680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ČERNÉ JEZERO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největší ledovcové jezero na ŠUMAVĚ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6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km od Železné Rudy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zároveň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největší jezero v ČECHÁCH</a:t>
            </a:r>
          </a:p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eží v nadmořské výšce 1008 m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má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rozlohu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18,43 ha a hloubku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40,6 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</a:t>
            </a:r>
          </a:p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 ledovcového původu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ČERTOVO JEZERO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Čertovo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jezero je ledovcového původu</a:t>
            </a:r>
          </a:p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eží v okrese Klatovy na ŠUMAVĚ</a:t>
            </a:r>
          </a:p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má rozlohu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10,33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ha a hloubku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36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259632" y="360797"/>
            <a:ext cx="6264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JEZERA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2479702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JEZERA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2128" y="1354535"/>
            <a:ext cx="4427904" cy="329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2128" y="4640069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ČERTOVO JEZERO</a:t>
            </a:r>
          </a:p>
          <a:p>
            <a:r>
              <a:rPr lang="cs-CZ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NA ŠUMAVĚ</a:t>
            </a:r>
            <a:endParaRPr lang="cs-CZ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8847"/>
          <a:stretch/>
        </p:blipFill>
        <p:spPr bwMode="auto">
          <a:xfrm>
            <a:off x="5262043" y="2080260"/>
            <a:ext cx="3730087" cy="4533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262044" y="1314610"/>
            <a:ext cx="25739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ČERNÉ </a:t>
            </a:r>
            <a:r>
              <a:rPr lang="cs-CZ" sz="2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JEZERO</a:t>
            </a:r>
          </a:p>
          <a:p>
            <a:r>
              <a:rPr lang="cs-CZ" sz="2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ŠUMAVĚ</a:t>
            </a:r>
            <a:endParaRPr lang="cs-CZ" sz="2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84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7606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ČERVENÉ (HROMNICKÉ) JEZÍRKO</a:t>
            </a:r>
          </a:p>
          <a:p>
            <a:pPr algn="just"/>
            <a:r>
              <a:rPr lang="cs-CZ" sz="2400" b="1" dirty="0" err="1">
                <a:latin typeface="Times New Roman" pitchFamily="18" charset="0"/>
                <a:cs typeface="Times New Roman" pitchFamily="18" charset="0"/>
              </a:rPr>
              <a:t>Hromnické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jezírko (též Červené jezírko) je přírodní památkou u obce Hromnice nedaleko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Třemošné na PLZEŇSKO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je široké  130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m,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dlouhé 190 m a hluboké až 18 m</a:t>
            </a: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vzniklo 60 m pod úrovní okolního terénu závalem odvodňovací štoly krátce po zastavení těžby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břidlice</a:t>
            </a: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oda jezírka je slabým roztokem kyseliny sírové</a:t>
            </a:r>
            <a:endParaRPr lang="cs-CZ" sz="24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KAMENCOVÉ JEZERO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Kamencové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jezero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leží v ÚSTECKÉM KRAJI nedaleko CHOMUTOVA</a:t>
            </a: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 jedinečné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jediné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na světě (druhé kamencové jezero na světě v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Kanadě vyschlo)</a:t>
            </a: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široké 240 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m,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dlouhé 676 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 a hluboké 3,3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 m </a:t>
            </a:r>
          </a:p>
        </p:txBody>
      </p:sp>
    </p:spTree>
    <p:extLst>
      <p:ext uri="{BB962C8B-B14F-4D97-AF65-F5344CB8AC3E}">
        <p14:creationId xmlns:p14="http://schemas.microsoft.com/office/powerpoint/2010/main" xmlns="" val="2177419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2653"/>
            <a:ext cx="5040560" cy="3802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26044" y="3116382"/>
            <a:ext cx="5231904" cy="3482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6202" y="4077072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ČERVENÉ (též HROMNICKÉ)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JEZÍRKO U TŘEMOŠNÉ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40152" y="2204864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KAMENCOVÉ JEZERO U CHOMUTOVA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023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PRACOVNÍ LIST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lnSpc>
                <a:spcPct val="200000"/>
              </a:lnSpc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Jezero je ____________________ nádrž ____________________ původu. Jezera mohou být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____________________ ____________________ ____________________ ____________________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. Na ŠUMAVĚ leží ____________________ jezero a ____________________ jezero. Tato jezera jsou ____________________ původu. Nedaleko Plzně se rozkládá ____________________ jezero. U Chomutova je ____________________ jezero.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9605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4906888" cy="114300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PRACOVNÍ LIST:</a:t>
            </a:r>
            <a:b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umísti jezera do správných oblastí: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84784"/>
            <a:ext cx="7426325" cy="465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2123728" y="3453135"/>
            <a:ext cx="360040" cy="36004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6659" y="2276871"/>
            <a:ext cx="3841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3376" y="5013176"/>
            <a:ext cx="3841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86276" y="4821088"/>
            <a:ext cx="3841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724128" y="732766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Kamencové jezero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04248" y="1284729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Černé jezero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11688" y="1828855"/>
            <a:ext cx="19126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Červené jezero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2507484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Čertovo jezero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1611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7.40741E-7 L -0.38975 0.26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497" y="13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33333E-6 L -0.3757 0.2986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785" y="14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81481E-6 L -0.53941 0.5879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79" y="293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59259E-6 L -0.4842 0.2731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19" y="1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www.zemepis.com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smtClean="0">
                <a:latin typeface="Times New Roman" pitchFamily="18" charset="0"/>
                <a:cs typeface="Times New Roman" pitchFamily="18" charset="0"/>
                <a:hlinkClick r:id="rId4"/>
              </a:rPr>
              <a:t>http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hlinkClick r:id="rId4"/>
              </a:rPr>
              <a:t>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www.obrazky.cz/detail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6717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319</TotalTime>
  <Words>192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VLASTIVĚDA vypracovala: Mgr. Kateřina SÁLOVÁ ZŠ a MŠ MALÝ ÚJEZD VY_32_INOVACE_11_VL_ČR – JEZERA</vt:lpstr>
      <vt:lpstr>CO JE JEZERO?</vt:lpstr>
      <vt:lpstr>Snímek 3</vt:lpstr>
      <vt:lpstr>JEZERA</vt:lpstr>
      <vt:lpstr>Snímek 5</vt:lpstr>
      <vt:lpstr>Snímek 6</vt:lpstr>
      <vt:lpstr>PRACOVNÍ LIST:</vt:lpstr>
      <vt:lpstr>PRACOVNÍ LIST: umísti jezera do správných oblastí: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VY_32_INOVACE_09_VL_ČR – VODNÍ NÁDRŽE</dc:title>
  <dc:creator>uživatel</dc:creator>
  <cp:lastModifiedBy>Dumy</cp:lastModifiedBy>
  <cp:revision>48</cp:revision>
  <dcterms:created xsi:type="dcterms:W3CDTF">2011-11-18T14:59:58Z</dcterms:created>
  <dcterms:modified xsi:type="dcterms:W3CDTF">2012-02-29T17:11:55Z</dcterms:modified>
</cp:coreProperties>
</file>