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6160A-034B-485B-9D29-97532B5B286A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3B853C-6C10-4204-9D0A-D27E0784E1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427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0" y="19472"/>
            <a:ext cx="9144000" cy="1470025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NÁZEV ŠKOLY:  ZŠ Karla Klíče Hostinné</a:t>
            </a:r>
            <a:b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AUTOR: Mgr. Lenka Stará</a:t>
            </a:r>
            <a:b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NÁZEV: </a:t>
            </a:r>
            <a:r>
              <a:rPr kumimoji="0" lang="cs-CZ" sz="1400" b="1" i="0" u="none" strike="noStrike" kern="0" cap="small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VY_32_INOVACE_13_A_16_SČÍTÁNÍ_A_ODČÍTÁNÍ_S_PŘECHODEM DESÍTKY_1</a:t>
            </a: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TÉMA: </a:t>
            </a:r>
            <a:r>
              <a:rPr kumimoji="0" lang="cs-CZ" sz="1400" b="1" i="0" u="none" strike="noStrike" kern="0" cap="small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Sčítání</a:t>
            </a:r>
            <a:r>
              <a:rPr kumimoji="0" lang="cs-CZ" sz="1400" b="1" i="0" u="none" strike="noStrike" kern="0" cap="small" spc="0" normalizeH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 a odčítání s přechodem desítky 1</a:t>
            </a: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ČÍSLO PROJEKTU: </a:t>
            </a:r>
            <a:r>
              <a:rPr kumimoji="0" lang="cs-CZ" sz="1400" b="1" i="0" u="none" strike="noStrike" kern="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Schoolbook"/>
              </a:rPr>
              <a:t>CZ.1.07/1.4.00/21.2131</a:t>
            </a:r>
            <a:endParaRPr kumimoji="0" lang="cs-CZ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2108" y="2564904"/>
            <a:ext cx="8280920" cy="1752600"/>
          </a:xfrm>
        </p:spPr>
        <p:txBody>
          <a:bodyPr>
            <a:normAutofit/>
          </a:bodyPr>
          <a:lstStyle/>
          <a:p>
            <a:pPr algn="ctr"/>
            <a:r>
              <a:rPr lang="cs-CZ" sz="4000" b="1" i="1" dirty="0" smtClean="0"/>
              <a:t>SČÍTÁNÍ A ODČÍTÁNÍ           S </a:t>
            </a:r>
            <a:r>
              <a:rPr lang="cs-CZ" sz="4000" b="1" i="1" smtClean="0"/>
              <a:t>PŘECHODEM DESÍTKY 1</a:t>
            </a:r>
            <a:endParaRPr lang="cs-CZ" sz="40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301208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840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5438599"/>
              </p:ext>
            </p:extLst>
          </p:nvPr>
        </p:nvGraphicFramePr>
        <p:xfrm>
          <a:off x="1009650" y="1806575"/>
          <a:ext cx="712470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2350"/>
                <a:gridCol w="1187450"/>
                <a:gridCol w="1187450"/>
                <a:gridCol w="11874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17.10.2012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79163" marR="7916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a její aplikace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obor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Sčítání</a:t>
                      </a:r>
                      <a:r>
                        <a:rPr lang="cs-CZ" baseline="0" dirty="0" smtClean="0"/>
                        <a:t> a odčítání do dvaceti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Klíčová slova</a:t>
                      </a:r>
                      <a:endParaRPr lang="cs-CZ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Sčítání a odčítání s přechodem do dvaceti, procvičování, hra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145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Mgr. Lenka Stará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datum 17.10.2012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Určeno pro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ročník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Prezentace obsahuje animace.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ANOTACE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Praktické činnosti</a:t>
            </a:r>
            <a:r>
              <a:rPr kumimoji="0" lang="cs-CZ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:  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Str. 4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–26 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Žáci sčítají a odčítají, po kliknutí na správné číslo se prezentace posune na další stranu a odkryje se jedno z políček. V pozadí se postupně odkrývá obrázek ve tvaru trojúhelníku s vodou a dvěma rybkami   </a:t>
            </a:r>
            <a:endParaRPr kumimoji="0" lang="cs-CZ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2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/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6450817" cy="5040561"/>
            <a:chOff x="1418241" y="1245784"/>
            <a:chExt cx="6450817" cy="5040561"/>
          </a:xfrm>
        </p:grpSpPr>
        <p:sp>
          <p:nvSpPr>
            <p:cNvPr id="5" name="Šestiúhelník 4"/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/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" name="Šestiúhelník 6"/>
            <p:cNvSpPr/>
            <p:nvPr/>
          </p:nvSpPr>
          <p:spPr>
            <a:xfrm rot="5400000">
              <a:off x="6248999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/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9" name="Šestiúhelník 8"/>
            <p:cNvSpPr/>
            <p:nvPr/>
          </p:nvSpPr>
          <p:spPr>
            <a:xfrm rot="5400000">
              <a:off x="249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/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/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/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/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/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/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/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/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/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Šestiúhelník 18"/>
            <p:cNvSpPr/>
            <p:nvPr/>
          </p:nvSpPr>
          <p:spPr>
            <a:xfrm rot="5400000">
              <a:off x="678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Šestiúhelník 19"/>
            <p:cNvSpPr/>
            <p:nvPr/>
          </p:nvSpPr>
          <p:spPr>
            <a:xfrm rot="5400000">
              <a:off x="4628998" y="2037932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/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/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3" name="Šestiúhelník 22"/>
            <p:cNvSpPr/>
            <p:nvPr/>
          </p:nvSpPr>
          <p:spPr>
            <a:xfrm rot="5400000">
              <a:off x="3008998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/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5" name="Šestiúhelník 24"/>
            <p:cNvSpPr/>
            <p:nvPr/>
          </p:nvSpPr>
          <p:spPr>
            <a:xfrm rot="5400000">
              <a:off x="354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059" name="Picture 11" descr="C:\Users\Lenka\AppData\Local\Microsoft\Windows\Temporary Internet Files\Content.IE5\2LG0W8VX\MC90044188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19067"/>
            <a:ext cx="1820956" cy="268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válný popisek 26"/>
          <p:cNvSpPr/>
          <p:nvPr/>
        </p:nvSpPr>
        <p:spPr>
          <a:xfrm>
            <a:off x="556991" y="576367"/>
            <a:ext cx="2305074" cy="1137763"/>
          </a:xfrm>
          <a:prstGeom prst="wedgeEllipse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se ukrývá pod pyramidou? </a:t>
            </a:r>
            <a:endParaRPr lang="cs-CZ" dirty="0"/>
          </a:p>
        </p:txBody>
      </p:sp>
      <p:pic>
        <p:nvPicPr>
          <p:cNvPr id="38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947158"/>
            <a:ext cx="2016224" cy="238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válný popisek 27"/>
          <p:cNvSpPr/>
          <p:nvPr/>
        </p:nvSpPr>
        <p:spPr>
          <a:xfrm>
            <a:off x="5198265" y="281304"/>
            <a:ext cx="2732485" cy="1137763"/>
          </a:xfrm>
          <a:prstGeom prst="wedgeEllipseCallout">
            <a:avLst>
              <a:gd name="adj1" fmla="val 22677"/>
              <a:gd name="adj2" fmla="val 66252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Spočítej příklad a klikni na výsledek…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000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/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6450817" cy="5040561"/>
            <a:chOff x="1418241" y="1245784"/>
            <a:chExt cx="6450817" cy="5040561"/>
          </a:xfrm>
        </p:grpSpPr>
        <p:sp>
          <p:nvSpPr>
            <p:cNvPr id="5" name="Šestiúhelník 4">
              <a:hlinkClick r:id="rId3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3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" name="Šestiúhelník 6">
              <a:hlinkClick r:id="rId4" action="ppaction://hlinksldjump"/>
            </p:cNvPr>
            <p:cNvSpPr/>
            <p:nvPr/>
          </p:nvSpPr>
          <p:spPr>
            <a:xfrm rot="5400000">
              <a:off x="6248999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3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9" name="Šestiúhelník 8">
              <a:hlinkClick r:id="rId3" action="ppaction://hlinksldjump"/>
            </p:cNvPr>
            <p:cNvSpPr/>
            <p:nvPr/>
          </p:nvSpPr>
          <p:spPr>
            <a:xfrm rot="5400000">
              <a:off x="249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3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>
              <a:hlinkClick r:id="rId3" action="ppaction://hlinksldjump"/>
            </p:cNvPr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3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3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3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3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3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3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3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Šestiúhelník 18">
              <a:hlinkClick r:id="rId3" action="ppaction://hlinksldjump"/>
            </p:cNvPr>
            <p:cNvSpPr/>
            <p:nvPr/>
          </p:nvSpPr>
          <p:spPr>
            <a:xfrm rot="5400000">
              <a:off x="678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Šestiúhelník 19">
              <a:hlinkClick r:id="rId3" action="ppaction://hlinksldjump"/>
            </p:cNvPr>
            <p:cNvSpPr/>
            <p:nvPr/>
          </p:nvSpPr>
          <p:spPr>
            <a:xfrm rot="5400000">
              <a:off x="4628998" y="2037932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3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3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3" name="Šestiúhelník 22">
              <a:hlinkClick r:id="rId3" action="ppaction://hlinksldjump"/>
            </p:cNvPr>
            <p:cNvSpPr/>
            <p:nvPr/>
          </p:nvSpPr>
          <p:spPr>
            <a:xfrm rot="5400000">
              <a:off x="3008998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3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5" name="Šestiúhelník 24">
              <a:hlinkClick r:id="rId3" action="ppaction://hlinksldjump"/>
            </p:cNvPr>
            <p:cNvSpPr/>
            <p:nvPr/>
          </p:nvSpPr>
          <p:spPr>
            <a:xfrm rot="5400000">
              <a:off x="354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5" y="398683"/>
            <a:ext cx="2160240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+ 7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8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6450817" cy="5040561"/>
            <a:chOff x="1418241" y="1245784"/>
            <a:chExt cx="6450817" cy="5040561"/>
          </a:xfrm>
        </p:grpSpPr>
        <p:sp>
          <p:nvSpPr>
            <p:cNvPr id="5" name="Šestiúhelník 4">
              <a:hlinkClick r:id="rId2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9" name="Šestiúhelník 8">
              <a:hlinkClick r:id="rId2" action="ppaction://hlinksldjump"/>
            </p:cNvPr>
            <p:cNvSpPr/>
            <p:nvPr/>
          </p:nvSpPr>
          <p:spPr>
            <a:xfrm rot="5400000">
              <a:off x="249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2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>
              <a:hlinkClick r:id="rId2" action="ppaction://hlinksldjump"/>
            </p:cNvPr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Šestiúhelník 18">
              <a:hlinkClick r:id="rId2" action="ppaction://hlinksldjump"/>
            </p:cNvPr>
            <p:cNvSpPr/>
            <p:nvPr/>
          </p:nvSpPr>
          <p:spPr>
            <a:xfrm rot="5400000">
              <a:off x="678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Šestiúhelník 19">
              <a:hlinkClick r:id="rId2" action="ppaction://hlinksldjump"/>
            </p:cNvPr>
            <p:cNvSpPr/>
            <p:nvPr/>
          </p:nvSpPr>
          <p:spPr>
            <a:xfrm rot="5400000">
              <a:off x="4628998" y="2037932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3" name="Šestiúhelník 22">
              <a:hlinkClick r:id="rId4" action="ppaction://hlinksldjump"/>
            </p:cNvPr>
            <p:cNvSpPr/>
            <p:nvPr/>
          </p:nvSpPr>
          <p:spPr>
            <a:xfrm rot="5400000">
              <a:off x="3008998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5" name="Šestiúhelník 24">
              <a:hlinkClick r:id="rId2" action="ppaction://hlinksldjump"/>
            </p:cNvPr>
            <p:cNvSpPr/>
            <p:nvPr/>
          </p:nvSpPr>
          <p:spPr>
            <a:xfrm rot="5400000">
              <a:off x="354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5" y="398683"/>
            <a:ext cx="2160240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15 – 3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6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6450817" cy="5040561"/>
            <a:chOff x="1418241" y="1245784"/>
            <a:chExt cx="6450817" cy="5040561"/>
          </a:xfrm>
        </p:grpSpPr>
        <p:sp>
          <p:nvSpPr>
            <p:cNvPr id="5" name="Šestiúhelník 4">
              <a:hlinkClick r:id="rId2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9" name="Šestiúhelník 8">
              <a:hlinkClick r:id="rId4" action="ppaction://hlinksldjump"/>
            </p:cNvPr>
            <p:cNvSpPr/>
            <p:nvPr/>
          </p:nvSpPr>
          <p:spPr>
            <a:xfrm rot="5400000">
              <a:off x="249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2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>
              <a:hlinkClick r:id="rId2" action="ppaction://hlinksldjump"/>
            </p:cNvPr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Šestiúhelník 18">
              <a:hlinkClick r:id="rId2" action="ppaction://hlinksldjump"/>
            </p:cNvPr>
            <p:cNvSpPr/>
            <p:nvPr/>
          </p:nvSpPr>
          <p:spPr>
            <a:xfrm rot="5400000">
              <a:off x="678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Šestiúhelník 19">
              <a:hlinkClick r:id="rId2" action="ppaction://hlinksldjump"/>
            </p:cNvPr>
            <p:cNvSpPr/>
            <p:nvPr/>
          </p:nvSpPr>
          <p:spPr>
            <a:xfrm rot="5400000">
              <a:off x="4628998" y="2037932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5" name="Šestiúhelník 24">
              <a:hlinkClick r:id="rId2" action="ppaction://hlinksldjump"/>
            </p:cNvPr>
            <p:cNvSpPr/>
            <p:nvPr/>
          </p:nvSpPr>
          <p:spPr>
            <a:xfrm rot="5400000">
              <a:off x="354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5" y="398683"/>
            <a:ext cx="2160240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16 – 9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24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6450817" cy="5040561"/>
            <a:chOff x="1418241" y="1245784"/>
            <a:chExt cx="6450817" cy="5040561"/>
          </a:xfrm>
        </p:grpSpPr>
        <p:sp>
          <p:nvSpPr>
            <p:cNvPr id="5" name="Šestiúhelník 4">
              <a:hlinkClick r:id="rId2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2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>
              <a:hlinkClick r:id="rId2" action="ppaction://hlinksldjump"/>
            </p:cNvPr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Šestiúhelník 18">
              <a:hlinkClick r:id="rId2" action="ppaction://hlinksldjump"/>
            </p:cNvPr>
            <p:cNvSpPr/>
            <p:nvPr/>
          </p:nvSpPr>
          <p:spPr>
            <a:xfrm rot="5400000">
              <a:off x="678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Šestiúhelník 19">
              <a:hlinkClick r:id="rId4" action="ppaction://hlinksldjump"/>
            </p:cNvPr>
            <p:cNvSpPr/>
            <p:nvPr/>
          </p:nvSpPr>
          <p:spPr>
            <a:xfrm rot="5400000">
              <a:off x="4628998" y="2037932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5" name="Šestiúhelník 24">
              <a:hlinkClick r:id="rId2" action="ppaction://hlinksldjump"/>
            </p:cNvPr>
            <p:cNvSpPr/>
            <p:nvPr/>
          </p:nvSpPr>
          <p:spPr>
            <a:xfrm rot="5400000">
              <a:off x="354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5" y="398683"/>
            <a:ext cx="2160240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11 – 8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48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6450817" cy="5040561"/>
            <a:chOff x="1418241" y="1245784"/>
            <a:chExt cx="6450817" cy="5040561"/>
          </a:xfrm>
        </p:grpSpPr>
        <p:sp>
          <p:nvSpPr>
            <p:cNvPr id="5" name="Šestiúhelník 4">
              <a:hlinkClick r:id="rId2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2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>
              <a:hlinkClick r:id="rId2" action="ppaction://hlinksldjump"/>
            </p:cNvPr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Šestiúhelník 18">
              <a:hlinkClick r:id="rId2" action="ppaction://hlinksldjump"/>
            </p:cNvPr>
            <p:cNvSpPr/>
            <p:nvPr/>
          </p:nvSpPr>
          <p:spPr>
            <a:xfrm rot="5400000">
              <a:off x="678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5" name="Šestiúhelník 24">
              <a:hlinkClick r:id="rId4" action="ppaction://hlinksldjump"/>
            </p:cNvPr>
            <p:cNvSpPr/>
            <p:nvPr/>
          </p:nvSpPr>
          <p:spPr>
            <a:xfrm rot="5400000">
              <a:off x="354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5" y="398683"/>
            <a:ext cx="2160240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9 + 9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79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6450817" cy="5040561"/>
            <a:chOff x="1418241" y="1245784"/>
            <a:chExt cx="6450817" cy="5040561"/>
          </a:xfrm>
        </p:grpSpPr>
        <p:sp>
          <p:nvSpPr>
            <p:cNvPr id="5" name="Šestiúhelník 4">
              <a:hlinkClick r:id="rId2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2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>
              <a:hlinkClick r:id="rId2" action="ppaction://hlinksldjump"/>
            </p:cNvPr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Šestiúhelník 18">
              <a:hlinkClick r:id="rId4" action="ppaction://hlinksldjump"/>
            </p:cNvPr>
            <p:cNvSpPr/>
            <p:nvPr/>
          </p:nvSpPr>
          <p:spPr>
            <a:xfrm rot="5400000">
              <a:off x="678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5" y="398683"/>
            <a:ext cx="2160240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 9 – 9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51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1245784"/>
            <a:ext cx="5370818" cy="5040561"/>
            <a:chOff x="1418241" y="1245784"/>
            <a:chExt cx="5370818" cy="5040561"/>
          </a:xfrm>
        </p:grpSpPr>
        <p:sp>
          <p:nvSpPr>
            <p:cNvPr id="5" name="Šestiúhelník 4">
              <a:hlinkClick r:id="rId2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2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Šestiúhelník 10">
              <a:hlinkClick r:id="rId4" action="ppaction://hlinksldjump"/>
            </p:cNvPr>
            <p:cNvSpPr/>
            <p:nvPr/>
          </p:nvSpPr>
          <p:spPr>
            <a:xfrm rot="5400000">
              <a:off x="4084926" y="1245844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4" y="398683"/>
            <a:ext cx="2363731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 10 – 9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07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2037873"/>
            <a:ext cx="5370818" cy="4248472"/>
            <a:chOff x="1418241" y="2037873"/>
            <a:chExt cx="5370818" cy="4248472"/>
          </a:xfrm>
        </p:grpSpPr>
        <p:sp>
          <p:nvSpPr>
            <p:cNvPr id="5" name="Šestiúhelník 4">
              <a:hlinkClick r:id="rId2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Šestiúhelník 9">
              <a:hlinkClick r:id="rId4" action="ppaction://hlinksldjump"/>
            </p:cNvPr>
            <p:cNvSpPr/>
            <p:nvPr/>
          </p:nvSpPr>
          <p:spPr>
            <a:xfrm rot="5400000">
              <a:off x="3578181" y="3622109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8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4" y="398683"/>
            <a:ext cx="2363731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 17 - 9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30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418241" y="2037873"/>
            <a:ext cx="5370818" cy="4248472"/>
            <a:chOff x="1418241" y="2037873"/>
            <a:chExt cx="5370818" cy="4248472"/>
          </a:xfrm>
        </p:grpSpPr>
        <p:sp>
          <p:nvSpPr>
            <p:cNvPr id="5" name="Šestiúhelník 4">
              <a:hlinkClick r:id="rId4" action="ppaction://hlinksldjump"/>
            </p:cNvPr>
            <p:cNvSpPr/>
            <p:nvPr/>
          </p:nvSpPr>
          <p:spPr>
            <a:xfrm rot="5400000">
              <a:off x="1418181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2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4" y="398683"/>
            <a:ext cx="2363731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 8 + 8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59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936337" y="2037873"/>
            <a:ext cx="4852722" cy="4248472"/>
            <a:chOff x="1936337" y="2037873"/>
            <a:chExt cx="4852722" cy="4248472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2" name="Šestiúhelník 11">
              <a:hlinkClick r:id="rId4" action="ppaction://hlinksldjump"/>
            </p:cNvPr>
            <p:cNvSpPr/>
            <p:nvPr/>
          </p:nvSpPr>
          <p:spPr>
            <a:xfrm rot="5400000">
              <a:off x="1936277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11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2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81254" y="398683"/>
            <a:ext cx="2363731" cy="93610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 5 + 6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02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037873"/>
            <a:ext cx="4320001" cy="4248472"/>
            <a:chOff x="2469058" y="2037873"/>
            <a:chExt cx="4320001" cy="4248472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2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Šestiúhelník 16">
              <a:hlinkClick r:id="rId4" action="ppaction://hlinksldjump"/>
            </p:cNvPr>
            <p:cNvSpPr/>
            <p:nvPr/>
          </p:nvSpPr>
          <p:spPr>
            <a:xfrm rot="5400000">
              <a:off x="5708999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  10 + 10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08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037873"/>
            <a:ext cx="4320000" cy="4248472"/>
            <a:chOff x="2469058" y="2037873"/>
            <a:chExt cx="4320000" cy="4248472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2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5" name="Šestiúhelník 14">
              <a:hlinkClick r:id="rId4" action="ppaction://hlinksldjump"/>
            </p:cNvPr>
            <p:cNvSpPr/>
            <p:nvPr/>
          </p:nvSpPr>
          <p:spPr>
            <a:xfrm rot="5400000">
              <a:off x="408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13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+ 5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71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037873"/>
            <a:ext cx="4320000" cy="4248472"/>
            <a:chOff x="2469058" y="2037873"/>
            <a:chExt cx="4320000" cy="4248472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4" name="Šestiúhelník 13">
              <a:hlinkClick r:id="rId4" action="ppaction://hlinksldjump"/>
            </p:cNvPr>
            <p:cNvSpPr/>
            <p:nvPr/>
          </p:nvSpPr>
          <p:spPr>
            <a:xfrm rot="5400000">
              <a:off x="4624926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2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17 – 8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2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037873"/>
            <a:ext cx="4320000" cy="4248472"/>
            <a:chOff x="2469058" y="2037873"/>
            <a:chExt cx="4320000" cy="4248472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6" name="Šestiúhelník 15">
              <a:hlinkClick r:id="rId4" action="ppaction://hlinksldjump"/>
            </p:cNvPr>
            <p:cNvSpPr/>
            <p:nvPr/>
          </p:nvSpPr>
          <p:spPr>
            <a:xfrm rot="5400000">
              <a:off x="5164926" y="4414197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2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7 + 7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25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037873"/>
            <a:ext cx="4320000" cy="4248472"/>
            <a:chOff x="2469058" y="2037873"/>
            <a:chExt cx="4320000" cy="4248472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2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2" name="Šestiúhelník 21">
              <a:hlinkClick r:id="rId4" action="ppaction://hlinksldjump"/>
            </p:cNvPr>
            <p:cNvSpPr/>
            <p:nvPr/>
          </p:nvSpPr>
          <p:spPr>
            <a:xfrm rot="5400000">
              <a:off x="5168998" y="2830020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6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14 – 8 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90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037873"/>
            <a:ext cx="4320000" cy="4248472"/>
            <a:chOff x="2469058" y="2037873"/>
            <a:chExt cx="4320000" cy="4248472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2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Šestiúhelník 12">
              <a:hlinkClick r:id="rId4" action="ppaction://hlinksldjump"/>
            </p:cNvPr>
            <p:cNvSpPr/>
            <p:nvPr/>
          </p:nvSpPr>
          <p:spPr>
            <a:xfrm rot="5400000">
              <a:off x="3544926" y="2037933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2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9 – 7  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49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829961"/>
            <a:ext cx="4320000" cy="3456384"/>
            <a:chOff x="2469058" y="2829961"/>
            <a:chExt cx="4320000" cy="3456384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8" name="Šestiúhelník 7">
              <a:hlinkClick r:id="rId4" action="ppaction://hlinksldjump"/>
            </p:cNvPr>
            <p:cNvSpPr/>
            <p:nvPr/>
          </p:nvSpPr>
          <p:spPr>
            <a:xfrm rot="5400000">
              <a:off x="3038181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4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2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13 – 9   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96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469058" y="2829961"/>
            <a:ext cx="4320000" cy="3456384"/>
            <a:chOff x="2469058" y="2829961"/>
            <a:chExt cx="4320000" cy="3456384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2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4" name="Šestiúhelník 23">
              <a:hlinkClick r:id="rId4" action="ppaction://hlinksldjump"/>
            </p:cNvPr>
            <p:cNvSpPr/>
            <p:nvPr/>
          </p:nvSpPr>
          <p:spPr>
            <a:xfrm rot="5400000">
              <a:off x="246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17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20 – 3    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77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4089058" y="2829961"/>
            <a:ext cx="2700000" cy="3456384"/>
            <a:chOff x="4089058" y="2829961"/>
            <a:chExt cx="2700000" cy="3456384"/>
          </a:xfrm>
        </p:grpSpPr>
        <p:sp>
          <p:nvSpPr>
            <p:cNvPr id="6" name="Šestiúhelník 5">
              <a:hlinkClick r:id="rId2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Šestiúhelník 20">
              <a:hlinkClick r:id="rId4" action="ppaction://hlinksldjump"/>
            </p:cNvPr>
            <p:cNvSpPr/>
            <p:nvPr/>
          </p:nvSpPr>
          <p:spPr>
            <a:xfrm rot="5400000">
              <a:off x="4088998" y="2830021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5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14 – 9     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62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4629058" y="3622048"/>
            <a:ext cx="2160000" cy="2664297"/>
            <a:chOff x="4629058" y="3622048"/>
            <a:chExt cx="2160000" cy="2664297"/>
          </a:xfrm>
        </p:grpSpPr>
        <p:sp>
          <p:nvSpPr>
            <p:cNvPr id="6" name="Šestiúhelník 5">
              <a:hlinkClick r:id="rId4" action="ppaction://hlinksldjump"/>
            </p:cNvPr>
            <p:cNvSpPr/>
            <p:nvPr/>
          </p:nvSpPr>
          <p:spPr>
            <a:xfrm rot="5400000">
              <a:off x="4628998" y="5206285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19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Šestiúhelník 17">
              <a:hlinkClick r:id="rId2" action="ppaction://hlinksldjump"/>
            </p:cNvPr>
            <p:cNvSpPr/>
            <p:nvPr/>
          </p:nvSpPr>
          <p:spPr>
            <a:xfrm rot="5400000">
              <a:off x="5708998" y="3622108"/>
              <a:ext cx="108012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10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9 + 8 + 2      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17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>
            <a:hlinkClick r:id="rId2" action="ppaction://hlinksldjump"/>
          </p:cNvPr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estiúhelník 17">
            <a:hlinkClick r:id="rId4" action="ppaction://hlinksldjump"/>
          </p:cNvPr>
          <p:cNvSpPr/>
          <p:nvPr/>
        </p:nvSpPr>
        <p:spPr>
          <a:xfrm rot="5400000">
            <a:off x="5708998" y="3622108"/>
            <a:ext cx="1080120" cy="1080000"/>
          </a:xfrm>
          <a:prstGeom prst="hexag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10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9" name="Picture 6" descr="C:\Users\Lenka\AppData\Local\Microsoft\Windows\Temporary Internet Files\Content.IE5\OQXNJLK6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3469"/>
            <a:ext cx="2185980" cy="25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62472" y="260648"/>
            <a:ext cx="3002626" cy="9301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20 – 10            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06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/>
          <p:cNvSpPr/>
          <p:nvPr/>
        </p:nvSpPr>
        <p:spPr>
          <a:xfrm>
            <a:off x="1709528" y="1367820"/>
            <a:ext cx="5830915" cy="4562030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6" descr="C:\Users\Lenka\AppData\Local\Microsoft\Windows\Temporary Internet Files\Content.IE5\OQXNJLK6\MC9004419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0648"/>
            <a:ext cx="36068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16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0" indent="0">
              <a:buNone/>
            </a:pPr>
            <a:r>
              <a:rPr lang="cs-CZ" dirty="0" smtClean="0"/>
              <a:t>Otevřená galerie </a:t>
            </a:r>
            <a:r>
              <a:rPr lang="cs-CZ" dirty="0" smtClean="0"/>
              <a:t>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71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177</TotalTime>
  <Words>448</Words>
  <Application>Microsoft Office PowerPoint</Application>
  <PresentationFormat>Předvádění na obrazovce (4:3)</PresentationFormat>
  <Paragraphs>299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Summer</vt:lpstr>
      <vt:lpstr>NÁZEV ŠKOLY:  ZŠ Karla Klíče Hostinné AUTOR: Mgr. Lenka Stará NÁZEV: VY_32_INOVACE_13_A_16_SČÍTÁNÍ_A_ODČÍTÁNÍ_S_PŘECHODEM DESÍTKY_1 TÉMA: Sčítání a odčítání s přechodem desítky 1 ČÍSLO PROJEKTU: CZ.1.07/1.4.00/21.2131</vt:lpstr>
      <vt:lpstr>Prezentace aplikace PowerPoint</vt:lpstr>
      <vt:lpstr>Mgr. Lenka Stará datum 17.10.2012 Určeno pro 2. ročník Prezentace obsahuje animace.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Martin a Lída</cp:lastModifiedBy>
  <cp:revision>28</cp:revision>
  <dcterms:created xsi:type="dcterms:W3CDTF">2012-07-08T13:52:23Z</dcterms:created>
  <dcterms:modified xsi:type="dcterms:W3CDTF">2012-10-24T20:51:04Z</dcterms:modified>
</cp:coreProperties>
</file>