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576" y="7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24.10.2012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94182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VY_32_INOVACE_12_C_17_pořadí_slov_ve_větě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lang="cs-CZ" sz="2000" b="1" kern="0" cap="small" dirty="0" smtClean="0">
                <a:solidFill>
                  <a:schemeClr val="bg2">
                    <a:lumMod val="50000"/>
                  </a:schemeClr>
                </a:solidFill>
                <a:latin typeface="Century Schoolbook"/>
              </a:rPr>
              <a:t>pořadí</a:t>
            </a:r>
            <a:r>
              <a:rPr kumimoji="0" lang="cs-CZ" sz="2000" b="1" i="0" u="none" strike="noStrike" kern="0" cap="small" spc="0" normalizeH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 slov ve větě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6495" y="2564904"/>
            <a:ext cx="6400800" cy="1248544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POŘADÍ SLOV VE VĚTĚ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43470" y="4483967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87043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13349594"/>
              </p:ext>
            </p:extLst>
          </p:nvPr>
        </p:nvGraphicFramePr>
        <p:xfrm>
          <a:off x="1463675" y="2119313"/>
          <a:ext cx="6196013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21.10.2012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r>
                        <a:rPr lang="cs-CZ" baseline="0" dirty="0" smtClean="0"/>
                        <a:t> slov ve větě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Slovo, seřadit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23319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21.10.2012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Společně si upravíme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pořadí slov ve větách tak, aby nám zněly „česky“. Nápovědou je pro nás první slovo začínající velkým písmenem a poslední slovo, za kterým je napsaná tečka.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Společně si upravíme pořadí slov ve větách, tentokrát bez nápovědy – velkého písmena a tečky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Skupinová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práce – správně seřadit slova + napsat – skupina IVP – stačí slova správně seřadit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7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Kontrola správního řešení, popř. diskuse o jinak upravených větách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1400" b="1" i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Vv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cs-CZ" sz="1400" b="1" i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Pč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děti rozdělíme na 9 skupin, každá si vylosuje jednu větu, kterou výtvarně zpracuje na formát A4 – vytvoříme </a:t>
            </a:r>
            <a:r>
              <a:rPr lang="cs-CZ" sz="1400" b="1" i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komix</a:t>
            </a: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3650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W12QLEN9\MC900362090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D1919"/>
              </a:clrFrom>
              <a:clrTo>
                <a:srgbClr val="DD1919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260" y="745031"/>
            <a:ext cx="7641696" cy="542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3" y="1556792"/>
            <a:ext cx="5005681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solidFill>
                  <a:schemeClr val="accent6">
                    <a:lumMod val="20000"/>
                    <a:lumOff val="80000"/>
                  </a:schemeClr>
                </a:solidFill>
              </a:rPr>
              <a:t>Tatínek zavedl děti do lesa.</a:t>
            </a:r>
            <a:endParaRPr lang="cs-CZ" sz="3200" dirty="0"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77353" y="2491974"/>
            <a:ext cx="7488831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domů. jahody trhaly a odešel tatínek Děti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77354" y="4277428"/>
            <a:ext cx="7344815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najít. a Mařenka tatínka nemohli Jeníček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764704"/>
            <a:ext cx="5005681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do Tatínek děti zavedl lesa.</a:t>
            </a:r>
            <a:endParaRPr lang="cs-CZ" sz="3200" dirty="0">
              <a:ln>
                <a:solidFill>
                  <a:schemeClr val="accent6"/>
                </a:solidFill>
              </a:ln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67125" y="5004614"/>
            <a:ext cx="7344816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solidFill>
                  <a:schemeClr val="accent6">
                    <a:lumMod val="20000"/>
                    <a:lumOff val="80000"/>
                  </a:schemeClr>
                </a:solidFill>
              </a:rPr>
              <a:t>Jeníček a Mařenka nemohli tatínka najít.</a:t>
            </a:r>
            <a:endParaRPr lang="cs-CZ" sz="3200" dirty="0">
              <a:ln>
                <a:solidFill>
                  <a:schemeClr val="accent6">
                    <a:lumMod val="20000"/>
                    <a:lumOff val="80000"/>
                  </a:schemeClr>
                </a:solidFill>
              </a:ln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7125" y="3210062"/>
            <a:ext cx="7488831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solidFill>
                  <a:schemeClr val="accent6">
                    <a:lumMod val="20000"/>
                    <a:lumOff val="80000"/>
                  </a:schemeClr>
                </a:solidFill>
              </a:rPr>
              <a:t>Děti trhaly jahody a tatínek odešel domů.</a:t>
            </a:r>
          </a:p>
        </p:txBody>
      </p:sp>
    </p:spTree>
    <p:extLst>
      <p:ext uri="{BB962C8B-B14F-4D97-AF65-F5344CB8AC3E}">
        <p14:creationId xmlns:p14="http://schemas.microsoft.com/office/powerpoint/2010/main" xmlns="" val="3660868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C:\Users\Lenka\AppData\Local\Microsoft\Windows\Temporary Internet Files\Content.IE5\W12QLEN9\MC900362090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D1919"/>
              </a:clrFrom>
              <a:clrTo>
                <a:srgbClr val="DD1919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260" y="722002"/>
            <a:ext cx="7674164" cy="544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2983" y="980728"/>
            <a:ext cx="7458031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4"/>
                  </a:solidFill>
                </a:ln>
                <a:solidFill>
                  <a:schemeClr val="accent4"/>
                </a:solidFill>
              </a:rPr>
              <a:t>strom a vylezl světýlko na Jeníček zahlédl </a:t>
            </a:r>
            <a:endParaRPr lang="cs-CZ" sz="3200" dirty="0">
              <a:ln>
                <a:solidFill>
                  <a:schemeClr val="accent4"/>
                </a:solidFill>
              </a:ln>
              <a:solidFill>
                <a:schemeClr val="accent4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66140" y="2776572"/>
            <a:ext cx="5688632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4"/>
                  </a:solidFill>
                </a:ln>
                <a:solidFill>
                  <a:schemeClr val="accent4"/>
                </a:solidFill>
              </a:rPr>
              <a:t>byla celá perníku chaloupka z </a:t>
            </a:r>
            <a:endParaRPr lang="cs-CZ" sz="3200" dirty="0">
              <a:ln>
                <a:solidFill>
                  <a:schemeClr val="accent4"/>
                </a:solidFill>
              </a:ln>
              <a:solidFill>
                <a:schemeClr val="accent4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4581128"/>
            <a:ext cx="612068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4"/>
                  </a:solidFill>
                </a:ln>
                <a:solidFill>
                  <a:schemeClr val="accent4"/>
                </a:solidFill>
              </a:rPr>
              <a:t>v čarodějnice zamkla chlívku děti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42984" y="1767168"/>
            <a:ext cx="7458031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4">
                      <a:lumMod val="20000"/>
                      <a:lumOff val="80000"/>
                    </a:schemeClr>
                  </a:solidFill>
                </a:ln>
                <a:solidFill>
                  <a:schemeClr val="accent4">
                    <a:lumMod val="20000"/>
                    <a:lumOff val="80000"/>
                  </a:schemeClr>
                </a:solidFill>
              </a:rPr>
              <a:t>Jeníček vylezl na strom a zahlédl světýlko.</a:t>
            </a:r>
            <a:endParaRPr lang="cs-CZ" sz="3200" dirty="0">
              <a:ln>
                <a:solidFill>
                  <a:schemeClr val="accent4">
                    <a:lumMod val="20000"/>
                    <a:lumOff val="80000"/>
                  </a:schemeClr>
                </a:solidFill>
              </a:ln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71076" y="3513747"/>
            <a:ext cx="5688632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4">
                      <a:lumMod val="20000"/>
                      <a:lumOff val="80000"/>
                    </a:schemeClr>
                  </a:solidFill>
                </a:ln>
                <a:solidFill>
                  <a:schemeClr val="accent4">
                    <a:lumMod val="20000"/>
                    <a:lumOff val="80000"/>
                  </a:schemeClr>
                </a:solidFill>
              </a:rPr>
              <a:t>Chaloupka byla celá z perníku.</a:t>
            </a:r>
            <a:endParaRPr lang="cs-CZ" sz="3200" dirty="0">
              <a:ln>
                <a:solidFill>
                  <a:schemeClr val="accent4">
                    <a:lumMod val="20000"/>
                    <a:lumOff val="80000"/>
                  </a:schemeClr>
                </a:solidFill>
              </a:ln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5445224"/>
            <a:ext cx="6120680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4">
                      <a:lumMod val="20000"/>
                      <a:lumOff val="80000"/>
                    </a:schemeClr>
                  </a:solidFill>
                </a:ln>
                <a:solidFill>
                  <a:schemeClr val="accent4">
                    <a:lumMod val="20000"/>
                    <a:lumOff val="80000"/>
                  </a:schemeClr>
                </a:solidFill>
              </a:rPr>
              <a:t>Čarodějnice zamkla děti v chlívku.</a:t>
            </a:r>
            <a:endParaRPr lang="cs-CZ" sz="3200" dirty="0">
              <a:ln>
                <a:solidFill>
                  <a:schemeClr val="accent4">
                    <a:lumMod val="20000"/>
                    <a:lumOff val="80000"/>
                  </a:schemeClr>
                </a:solidFill>
              </a:ln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9973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Lenka\AppData\Local\Microsoft\Windows\Temporary Internet Files\Content.IE5\W12QLEN9\MC900362090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D1919"/>
              </a:clrFrom>
              <a:clrTo>
                <a:srgbClr val="DD1919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779" y="764704"/>
            <a:ext cx="751244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1233641"/>
            <a:ext cx="6192688" cy="10772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1">
                    <a:lumMod val="75000"/>
                  </a:schemeClr>
                </a:solidFill>
              </a:rPr>
              <a:t>sloužila Jeníček sladkosti musel jíst Mařenka  babě a   </a:t>
            </a:r>
            <a:endParaRPr lang="cs-CZ" sz="32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2924944"/>
            <a:ext cx="6192688" cy="10772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 sedla ji do lopatu si a děti pece na baba strčily</a:t>
            </a:r>
            <a:endParaRPr lang="cs-CZ" sz="3200" dirty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5" y="4293096"/>
            <a:ext cx="6192689" cy="107721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Jeníček s domů Mařenkou až  doběhli utíkali, </a:t>
            </a:r>
            <a:endParaRPr lang="cs-CZ" sz="3200" dirty="0">
              <a:ln>
                <a:solidFill>
                  <a:schemeClr val="accent3">
                    <a:lumMod val="75000"/>
                  </a:schemeClr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6440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Lenka\AppData\Local\Microsoft\Windows\Temporary Internet Files\Content.IE5\W12QLEN9\MC900362090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D1919"/>
              </a:clrFrom>
              <a:clrTo>
                <a:srgbClr val="DD1919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260" y="722002"/>
            <a:ext cx="7674164" cy="544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39" y="1080088"/>
            <a:ext cx="6624737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1">
                      <a:lumMod val="40000"/>
                      <a:lumOff val="60000"/>
                    </a:schemeClr>
                  </a:solidFill>
                </a:ln>
                <a:solidFill>
                  <a:schemeClr val="accent1">
                    <a:lumMod val="40000"/>
                    <a:lumOff val="60000"/>
                  </a:schemeClr>
                </a:solidFill>
              </a:rPr>
              <a:t>Mařenka babě sloužila a Jeníček musel jíst sladkosti.  </a:t>
            </a:r>
            <a:endParaRPr lang="cs-CZ" sz="3200" dirty="0">
              <a:ln>
                <a:solidFill>
                  <a:schemeClr val="accent1">
                    <a:lumMod val="40000"/>
                    <a:lumOff val="60000"/>
                  </a:schemeClr>
                </a:solidFill>
              </a:ln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2708920"/>
            <a:ext cx="6624736" cy="107721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2">
                      <a:lumMod val="40000"/>
                      <a:lumOff val="60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Baba si sedla na lopatu a děti ji strčily do pece.</a:t>
            </a:r>
            <a:endParaRPr lang="cs-CZ" sz="3200" dirty="0">
              <a:ln>
                <a:solidFill>
                  <a:schemeClr val="accent2">
                    <a:lumMod val="40000"/>
                    <a:lumOff val="60000"/>
                  </a:schemeClr>
                </a:solidFill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4437112"/>
            <a:ext cx="6624736" cy="1077218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n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solidFill>
                  <a:schemeClr val="accent3">
                    <a:lumMod val="40000"/>
                    <a:lumOff val="60000"/>
                  </a:schemeClr>
                </a:solidFill>
              </a:rPr>
              <a:t>Jeníček s Mařenkou utíkali, až doběhli domů.</a:t>
            </a:r>
            <a:endParaRPr lang="cs-CZ" sz="3200" dirty="0">
              <a:ln>
                <a:solidFill>
                  <a:schemeClr val="accent3">
                    <a:lumMod val="40000"/>
                    <a:lumOff val="60000"/>
                  </a:schemeClr>
                </a:solidFill>
              </a:ln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9650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0719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90</TotalTime>
  <Words>314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NÁZEV ŠKOLY:  ZŠ Karla Klíče Hostinné AUTOR: Mgr. Lenka Stará NÁZEV: VY_32_INOVACE_12_C_17_pořadí_slov_ve_větě TÉMA: pořadí slov ve větě ČÍSLO PROJEKTU: CZ.1.07/1.4.00/21.2131</vt:lpstr>
      <vt:lpstr> </vt:lpstr>
      <vt:lpstr>Mgr. Lenka Stará datum 21.10.2012 Určeno pro 2. ročník Prezentace obsahuje animace.</vt:lpstr>
      <vt:lpstr>Snímek 4</vt:lpstr>
      <vt:lpstr>Snímek 5</vt:lpstr>
      <vt:lpstr>Snímek 6</vt:lpstr>
      <vt:lpstr>Snímek 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23</cp:revision>
  <dcterms:created xsi:type="dcterms:W3CDTF">2012-07-08T13:58:55Z</dcterms:created>
  <dcterms:modified xsi:type="dcterms:W3CDTF">2012-10-24T20:38:24Z</dcterms:modified>
</cp:coreProperties>
</file>