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5BB15C-0535-46F3-9734-4EF6F74948A0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57565E-7651-40BA-A334-F49B31AF9A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7166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5F946F-A0DB-4D5D-B74E-C09FB9BE15E1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VY_32_INOVACE_2_5_ KONTROLNÍ PĚTIMINUTOVKA Č. 2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424630"/>
            <a:ext cx="6400800" cy="1752600"/>
          </a:xfrm>
        </p:spPr>
        <p:txBody>
          <a:bodyPr>
            <a:normAutofit fontScale="92500" lnSpcReduction="10000"/>
          </a:bodyPr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PĚTIMINUTIVKA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Jednotlivé snímky jsou časováním nastaveny tak, že se mění po 45 sekundách.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0683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332656"/>
            <a:ext cx="4246240" cy="1470025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2/2011-2012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780928"/>
            <a:ext cx="2915816" cy="17526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Devátý ročník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1726236"/>
            <a:ext cx="5484975" cy="5116454"/>
          </a:xfrm>
          <a:prstGeom prst="rect">
            <a:avLst/>
          </a:prstGeom>
        </p:spPr>
      </p:pic>
    </p:spTree>
  </p:cSld>
  <p:clrMapOvr>
    <a:masterClrMapping/>
  </p:clrMapOvr>
  <p:transition advTm="15272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5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Kterého vojenského bloku se stalo součástí Rakousko-Uhersko?</a:t>
            </a:r>
          </a:p>
          <a:p>
            <a:r>
              <a:rPr lang="cs-CZ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Trojdohody</a:t>
            </a:r>
          </a:p>
          <a:p>
            <a:r>
              <a:rPr lang="cs-CZ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Dohody</a:t>
            </a:r>
          </a:p>
          <a:p>
            <a:r>
              <a:rPr lang="cs-CZ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Trojspolku</a:t>
            </a:r>
          </a:p>
          <a:p>
            <a:r>
              <a:rPr lang="cs-CZ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Osy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4862" y="1988840"/>
            <a:ext cx="4979277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233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5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kterém roce skončila 1. světová válka?</a:t>
            </a:r>
          </a:p>
          <a:p>
            <a:r>
              <a:rPr lang="cs-CZ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1916</a:t>
            </a:r>
          </a:p>
          <a:p>
            <a:r>
              <a:rPr lang="cs-CZ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1919</a:t>
            </a:r>
          </a:p>
          <a:p>
            <a:r>
              <a:rPr lang="cs-CZ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1914</a:t>
            </a:r>
          </a:p>
          <a:p>
            <a:r>
              <a:rPr lang="cs-CZ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1918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2965" y="1700808"/>
            <a:ext cx="4707766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42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2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Prvním státem, kterému byla vyhlášena válka v roce 1914, bylo</a:t>
            </a:r>
          </a:p>
          <a:p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Polsko</a:t>
            </a:r>
          </a:p>
          <a:p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Chorvatsko</a:t>
            </a:r>
          </a:p>
          <a:p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Norsko</a:t>
            </a:r>
          </a:p>
          <a:p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Srbsko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0005" y="1700808"/>
            <a:ext cx="5043282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467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cs-CZ" sz="66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světová válka měla převážně charakter války</a:t>
            </a:r>
          </a:p>
          <a:p>
            <a:pPr lvl="0"/>
            <a:r>
              <a:rPr lang="cs-CZ" sz="6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bleskové</a:t>
            </a:r>
          </a:p>
          <a:p>
            <a:pPr lvl="0"/>
            <a:r>
              <a:rPr lang="cs-CZ" sz="6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letecké</a:t>
            </a:r>
          </a:p>
          <a:p>
            <a:pPr lvl="0"/>
            <a:r>
              <a:rPr lang="cs-CZ" sz="6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partyzánské</a:t>
            </a:r>
          </a:p>
          <a:p>
            <a:pPr lvl="0"/>
            <a:r>
              <a:rPr lang="cs-CZ" sz="6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zákopové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160130"/>
            <a:ext cx="4690070" cy="3529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436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60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státy tvořily Trojdohodu?</a:t>
            </a:r>
          </a:p>
          <a:p>
            <a:r>
              <a:rPr lang="cs-CZ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Německo, Itálie, Japonsko</a:t>
            </a:r>
          </a:p>
          <a:p>
            <a:r>
              <a:rPr lang="cs-CZ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Velká Británie, Francie, Rusko</a:t>
            </a:r>
          </a:p>
          <a:p>
            <a:r>
              <a:rPr lang="cs-CZ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Anglie, USA, Rusko</a:t>
            </a:r>
          </a:p>
          <a:p>
            <a:r>
              <a:rPr lang="cs-CZ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Německo, Itálie, Francie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0579" y="2132856"/>
            <a:ext cx="4874184" cy="3242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872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09120"/>
          </a:xfrm>
        </p:spPr>
        <p:txBody>
          <a:bodyPr>
            <a:noAutofit/>
          </a:bodyPr>
          <a:lstStyle/>
          <a:p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příčiny 1. světové války patří mimo jiné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sílící mezinárodní dělnické hnutí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pokles ceny zlata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rozpory mezi velmocemi - boje o kolonie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sílící hospodářský vzestup Japonska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3053" y="2348880"/>
            <a:ext cx="4762882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498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09120"/>
          </a:xfrm>
        </p:spPr>
        <p:txBody>
          <a:bodyPr>
            <a:noAutofit/>
          </a:bodyPr>
          <a:lstStyle/>
          <a:p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konci 19. století vznikl Trojspolek. Které země sem patřily?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Německo, Rakousko-Uhersko, Itálie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Německo, Japonsko, Španělsko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Německo, Itálie, Japonsko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Francie, Anglie, USA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5107" y="2492896"/>
            <a:ext cx="4688893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498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6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kterém roce začala 1. světová válka?</a:t>
            </a:r>
          </a:p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1911</a:t>
            </a:r>
          </a:p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1914</a:t>
            </a:r>
          </a:p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1912</a:t>
            </a:r>
          </a:p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1910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662" y="2204864"/>
            <a:ext cx="486054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405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5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1915 přechází na stranu Dohody</a:t>
            </a:r>
          </a:p>
          <a:p>
            <a:r>
              <a:rPr lang="cs-CZ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Japonsko</a:t>
            </a:r>
          </a:p>
          <a:p>
            <a:r>
              <a:rPr lang="cs-CZ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Itálie</a:t>
            </a:r>
          </a:p>
          <a:p>
            <a:r>
              <a:rPr lang="cs-CZ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Rakousko-Uhersko</a:t>
            </a:r>
          </a:p>
          <a:p>
            <a:r>
              <a:rPr lang="cs-CZ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Německo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0845" y="1844824"/>
            <a:ext cx="5040560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53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8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lidských životů si vyžádala 1. světová válka?</a:t>
            </a:r>
          </a:p>
          <a:p>
            <a:r>
              <a:rPr lang="cs-CZ" sz="3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40 milionů</a:t>
            </a:r>
          </a:p>
          <a:p>
            <a:r>
              <a:rPr lang="cs-CZ" sz="3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4 miliony</a:t>
            </a:r>
          </a:p>
          <a:p>
            <a:r>
              <a:rPr lang="cs-CZ" sz="3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10 milionů</a:t>
            </a:r>
          </a:p>
          <a:p>
            <a:r>
              <a:rPr lang="cs-CZ" sz="3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1 milion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0576" y="2348880"/>
            <a:ext cx="4559301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264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4791994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www.militaryzone.cz/Pics_Clanky/RK/01.jpg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www.redstoneprojects.com/trebuchetstore/French_grenade_catapult.jpg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www.svida.cz/horrido/berg/bergpaint.jpg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p-numismatika.cz/images/kapitola_20/prvni_02.jpg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data2.collectionscanada.gc.ca/ap/a/a000396.jpg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i.idnes.cz/09/041/gal/ANV2a4619_XI_9.jpg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www.militaria.cz/userfiles/Image/clanky2/Utok%20pechoty.jpg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upload.wikimedia.org/wikipedia/commons/thumb/f/fc/Falkenhayn_and_his_staff_of_the_German_9th_Army_during_the_Romanian_Campaign.jpg/400px-Falkenhayn_and_his_staff_of_the_German_9th_Army_during_the_Romanian_Campaign.jpg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www.trojka.rs/files.php?file=slike/srbija/3/Sarajevo28juin1914_1_608172847.jpg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0.tqn.com/d/history1900s/1/0/M/3/wwi15.gif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0.tqn.com/d/history1900s/1/0/R/wwi7.gif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128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474</Words>
  <Application>Microsoft Office PowerPoint</Application>
  <PresentationFormat>Předvádění na obrazovce (4:3)</PresentationFormat>
  <Paragraphs>81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Název školy: ZŠ Klášterec nad Ohří, Krátká 676 Autor: Bc. Michael RADIMERSKÝ Název materiálu: VY_32_INOVACE_2_5_ KONTROLNÍ PĚTIMINUTOVKA Č. 2 Číslo projektu: CZ.1.07/1.4.00/21.1115</vt:lpstr>
      <vt:lpstr>PĚTIMINUTOVKA č. 2/2011-2012</vt:lpstr>
      <vt:lpstr>1.</vt:lpstr>
      <vt:lpstr>2.</vt:lpstr>
      <vt:lpstr>3. </vt:lpstr>
      <vt:lpstr>4.</vt:lpstr>
      <vt:lpstr>5. </vt:lpstr>
      <vt:lpstr>6. </vt:lpstr>
      <vt:lpstr>7. </vt:lpstr>
      <vt:lpstr>8. </vt:lpstr>
      <vt:lpstr>9.</vt:lpstr>
      <vt:lpstr>10. 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4</dc:title>
  <dc:creator>MSI</dc:creator>
  <cp:lastModifiedBy>Bc. Michael RADIMERSKÝ</cp:lastModifiedBy>
  <cp:revision>56</cp:revision>
  <dcterms:created xsi:type="dcterms:W3CDTF">2010-11-17T13:07:34Z</dcterms:created>
  <dcterms:modified xsi:type="dcterms:W3CDTF">2012-10-25T09:05:30Z</dcterms:modified>
</cp:coreProperties>
</file>