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3E14A5-1BB8-4058-BFA2-E97E3EEB9524}" type="datetimeFigureOut">
              <a:rPr lang="cs-CZ" smtClean="0"/>
              <a:t>25.10.2012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11C427-0226-44A4-A8C0-717124CF7B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1082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946F-A0DB-4D5D-B74E-C09FB9BE15E1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VY_32_INOVACE_3_5_ KONTROLNÍ PĚTIMINUTOVKA Č. 3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424630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PĚTIMINUTIVKA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Jednotlivé snímky jsou časováním nastaveny tak, že se mění po 45 sekundách.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91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32656"/>
            <a:ext cx="4246240" cy="1470025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3/2011-2012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2780928"/>
            <a:ext cx="2915816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Devátý ročník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039" y="717492"/>
            <a:ext cx="4954075" cy="6130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15272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97152"/>
          </a:xfrm>
        </p:spPr>
        <p:txBody>
          <a:bodyPr>
            <a:noAutofit/>
          </a:bodyPr>
          <a:lstStyle/>
          <a:p>
            <a:r>
              <a:rPr lang="cs-CZ" sz="265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1915 zaútočili Němci na Rusko. Po VŘSR (1917) uzavřelo Rusko s Německem separátní mír. Jak se tento mír nazývá</a:t>
            </a:r>
            <a:r>
              <a:rPr lang="cs-CZ" sz="265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buNone/>
            </a:pPr>
            <a:endParaRPr lang="cs-CZ" sz="265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6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Vídeňský</a:t>
            </a:r>
          </a:p>
          <a:p>
            <a:r>
              <a:rPr lang="cs-CZ" sz="26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Pražský</a:t>
            </a:r>
          </a:p>
          <a:p>
            <a:r>
              <a:rPr lang="cs-CZ" sz="26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Brestlitevský</a:t>
            </a:r>
          </a:p>
          <a:p>
            <a:r>
              <a:rPr lang="cs-CZ" sz="26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Berlínský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721" y="2470633"/>
            <a:ext cx="4787767" cy="2902583"/>
          </a:xfrm>
        </p:spPr>
      </p:pic>
    </p:spTree>
  </p:cSld>
  <p:clrMapOvr>
    <a:masterClrMapping/>
  </p:clrMapOvr>
  <p:transition advTm="3023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5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únorové revoluci roku 1917 stojí v čele ruského </a:t>
            </a:r>
            <a:r>
              <a:rPr lang="cs-CZ" sz="5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státu</a:t>
            </a:r>
          </a:p>
          <a:p>
            <a:pPr marL="0" indent="0">
              <a:buNone/>
            </a:pPr>
            <a:endParaRPr lang="cs-CZ" sz="5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5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opět pouze car</a:t>
            </a:r>
          </a:p>
          <a:p>
            <a:r>
              <a:rPr lang="cs-CZ" sz="5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národní gardy</a:t>
            </a:r>
          </a:p>
          <a:p>
            <a:r>
              <a:rPr lang="cs-CZ" sz="5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sověty</a:t>
            </a:r>
          </a:p>
          <a:p>
            <a:r>
              <a:rPr lang="cs-CZ" sz="5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</a:t>
            </a:r>
            <a:r>
              <a:rPr lang="cs-CZ" sz="54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Prozatimní</a:t>
            </a:r>
            <a:r>
              <a:rPr lang="cs-CZ" sz="5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vláda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6812"/>
            <a:ext cx="4316288" cy="2849424"/>
          </a:xfrm>
        </p:spPr>
      </p:pic>
    </p:spTree>
  </p:cSld>
  <p:clrMapOvr>
    <a:masterClrMapping/>
  </p:clrMapOvr>
  <p:transition advTm="3042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41168"/>
          </a:xfrm>
        </p:spPr>
        <p:txBody>
          <a:bodyPr>
            <a:noAutofit/>
          </a:bodyPr>
          <a:lstStyle/>
          <a:p>
            <a:r>
              <a:rPr lang="cs-CZ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Největší bitva svedená na území Francie v 1. světové válce byla </a:t>
            </a:r>
            <a:r>
              <a:rPr lang="cs-CZ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</a:p>
          <a:p>
            <a:pPr marL="0" indent="0">
              <a:buNone/>
            </a:pPr>
            <a:endParaRPr lang="cs-CZ" sz="32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řeky Soči</a:t>
            </a:r>
          </a:p>
          <a:p>
            <a:r>
              <a:rPr lang="cs-CZ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města </a:t>
            </a:r>
            <a:r>
              <a:rPr lang="cs-CZ" sz="32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Yper</a:t>
            </a:r>
            <a:endParaRPr lang="cs-CZ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Slavkova</a:t>
            </a:r>
          </a:p>
          <a:p>
            <a:r>
              <a:rPr lang="cs-CZ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</a:t>
            </a:r>
            <a:r>
              <a:rPr lang="cs-CZ" sz="32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Verdunu</a:t>
            </a:r>
            <a:endParaRPr lang="cs-CZ" sz="32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181081"/>
            <a:ext cx="4316288" cy="3160850"/>
          </a:xfrm>
        </p:spPr>
      </p:pic>
    </p:spTree>
  </p:cSld>
  <p:clrMapOvr>
    <a:masterClrMapping/>
  </p:clrMapOvr>
  <p:transition advTm="3046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pPr lvl="0"/>
            <a:r>
              <a:rPr lang="cs-CZ" sz="6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Komu 28. července 1914 vyhlásilo Rakousko-Uhersko válku</a:t>
            </a:r>
            <a:r>
              <a:rPr lang="cs-CZ" sz="6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lvl="0" indent="0">
              <a:buNone/>
            </a:pPr>
            <a:endParaRPr lang="cs-CZ" sz="6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cs-CZ" sz="6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Rusku</a:t>
            </a:r>
          </a:p>
          <a:p>
            <a:pPr lvl="0"/>
            <a:r>
              <a:rPr lang="cs-CZ" sz="6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Polsku</a:t>
            </a:r>
          </a:p>
          <a:p>
            <a:pPr lvl="0"/>
            <a:r>
              <a:rPr lang="cs-CZ" sz="6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Francii</a:t>
            </a:r>
          </a:p>
          <a:p>
            <a:pPr lvl="0"/>
            <a:r>
              <a:rPr lang="cs-CZ" sz="6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Srbsku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950" y="2192122"/>
            <a:ext cx="4867538" cy="3541134"/>
          </a:xfrm>
        </p:spPr>
      </p:pic>
    </p:spTree>
  </p:cSld>
  <p:clrMapOvr>
    <a:masterClrMapping/>
  </p:clrMapOvr>
  <p:transition advTm="3043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Brestlitevský mír byl uzavřen </a:t>
            </a:r>
            <a:r>
              <a:rPr lang="cs-CZ" sz="6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roku</a:t>
            </a:r>
          </a:p>
          <a:p>
            <a:pPr marL="0" indent="0">
              <a:buNone/>
            </a:pPr>
            <a:endParaRPr lang="cs-CZ" sz="6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1919</a:t>
            </a:r>
          </a:p>
          <a:p>
            <a:r>
              <a:rPr lang="cs-CZ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1918</a:t>
            </a:r>
          </a:p>
          <a:p>
            <a:r>
              <a:rPr lang="cs-CZ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1917</a:t>
            </a:r>
          </a:p>
          <a:p>
            <a:r>
              <a:rPr lang="cs-CZ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1916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512" y="2287284"/>
            <a:ext cx="4638984" cy="3085932"/>
          </a:xfrm>
        </p:spPr>
      </p:pic>
    </p:spTree>
  </p:cSld>
  <p:clrMapOvr>
    <a:masterClrMapping/>
  </p:clrMapOvr>
  <p:transition advTm="30872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09120"/>
          </a:xfrm>
        </p:spPr>
        <p:txBody>
          <a:bodyPr>
            <a:noAutofit/>
          </a:bodyPr>
          <a:lstStyle/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proběhl tzv. Sarajevský atentát na následníka trůnu Františka Ferdinanda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buNone/>
            </a:pP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1. 7. 1916</a:t>
            </a: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8. 2. 1915</a:t>
            </a: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28. 6. 1914</a:t>
            </a: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21. 9. 1914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090" y="1876426"/>
            <a:ext cx="4181358" cy="4288878"/>
          </a:xfrm>
        </p:spPr>
      </p:pic>
    </p:spTree>
  </p:cSld>
  <p:clrMapOvr>
    <a:masterClrMapping/>
  </p:clrMapOvr>
  <p:transition advTm="30498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09120"/>
          </a:xfrm>
        </p:spPr>
        <p:txBody>
          <a:bodyPr>
            <a:noAutofit/>
          </a:bodyPr>
          <a:lstStyle/>
          <a:p>
            <a:r>
              <a:rPr lang="cs-CZ" sz="3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 vstoupily do 1. světové </a:t>
            </a:r>
            <a:r>
              <a:rPr lang="cs-CZ" sz="34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války</a:t>
            </a:r>
          </a:p>
          <a:p>
            <a:pPr marL="0" indent="0">
              <a:buNone/>
            </a:pPr>
            <a:endParaRPr lang="cs-CZ" sz="34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v dubnu 1917</a:t>
            </a:r>
          </a:p>
          <a:p>
            <a:r>
              <a:rPr lang="cs-CZ" sz="3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v říjnu 1917</a:t>
            </a:r>
          </a:p>
          <a:p>
            <a:r>
              <a:rPr lang="cs-CZ" sz="3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v listopadu 1917</a:t>
            </a:r>
          </a:p>
          <a:p>
            <a:r>
              <a:rPr lang="cs-CZ" sz="3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v roce 1918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614" y="2348880"/>
            <a:ext cx="4761820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498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25144"/>
          </a:xfrm>
        </p:spPr>
        <p:txBody>
          <a:bodyPr>
            <a:noAutofit/>
          </a:bodyPr>
          <a:lstStyle/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Delegace Dohody a Německa podepsaly smlouvu o příměří r. 1918 a válečné akce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ustaly</a:t>
            </a:r>
          </a:p>
          <a:p>
            <a:pPr marL="0" indent="0">
              <a:buNone/>
            </a:pP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11. 11. v 10 hodin</a:t>
            </a: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11. 11. v 11 hodin</a:t>
            </a: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11. 11. ve 12 hodin</a:t>
            </a: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11. 11. v 8 hodin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907" y="2060848"/>
            <a:ext cx="4940704" cy="3338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405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141168"/>
          </a:xfrm>
        </p:spPr>
        <p:txBody>
          <a:bodyPr>
            <a:noAutofit/>
          </a:bodyPr>
          <a:lstStyle/>
          <a:p>
            <a:r>
              <a:rPr lang="cs-CZ" sz="27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konci 19. století vznikl Trojspolek. Které země sem patřily</a:t>
            </a:r>
            <a:r>
              <a:rPr lang="cs-CZ" sz="27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buNone/>
            </a:pPr>
            <a:endParaRPr lang="cs-CZ" sz="27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Německo, Itálie, Japonsko</a:t>
            </a:r>
          </a:p>
          <a:p>
            <a:r>
              <a:rPr lang="cs-CZ" sz="2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Německo, Rakousko-Uhersko, Itálie</a:t>
            </a:r>
          </a:p>
          <a:p>
            <a:r>
              <a:rPr lang="cs-CZ" sz="2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Francie, Anglie, USA</a:t>
            </a:r>
          </a:p>
          <a:p>
            <a:r>
              <a:rPr lang="cs-CZ" sz="27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Německo, Japonsko, Španělsko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526" y="2348880"/>
            <a:ext cx="4803740" cy="3271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53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Které státy tvořily Trojdohodu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buNone/>
            </a:pP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Německo, Itálie, Francie</a:t>
            </a: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Německo, Itálie, Japonsko</a:t>
            </a: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Velká Británie, Francie, Rusko</a:t>
            </a:r>
          </a:p>
          <a:p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Anglie, USA, Rusko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417" y="2420888"/>
            <a:ext cx="5248583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264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3480435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www.loc.gov/exhibits/odyssey/archive/07/0701001r.jpg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img.reflex.cz/img/3/gallery/845269_komunisti-geo.jpg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i.idnes.cz/07/111/maxi/PKA1ee2c4_saint_petersburg_com_avrora.jpg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www.old-picture.com/american-history-1900-1930s/pictures/World-Tank-War-I-001.jpg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media.novinky.cz/327/163278-top_foto1-k4hw8.jpg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i.idnes.cz/09/041/gal/ANV2a4619_XI_9.jpg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nd03.jxs.cz/590/105/636a324fc3_88963115_o2.jpg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farm3.static.flickr.com/2234/2061003517_992e676d2a.jpg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www.history.navy.mil/photos/images/h56000/h56659.jpg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www.history.com/images/media/slideshow/world-war-i-trench-warfare/soldiers-picking-lice-from-clothes.jpg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i2.cdn.turner.com/cnn/2010/images/09/30/c1main.wwi.french.machinegun.jpg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655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535</Words>
  <Application>Microsoft Office PowerPoint</Application>
  <PresentationFormat>Předvádění na obrazovce (4:3)</PresentationFormat>
  <Paragraphs>91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Název školy: ZŠ Klášterec nad Ohří, Krátká 676 Autor: Bc. Michael RADIMERSKÝ Název materiálu: VY_32_INOVACE_3_5_ KONTROLNÍ PĚTIMINUTOVKA Č. 3 Číslo projektu: CZ.1.07/1.4.00/21.1115</vt:lpstr>
      <vt:lpstr>PĚTIMINUTOVKA č. 3/2011-2012</vt:lpstr>
      <vt:lpstr>1.</vt:lpstr>
      <vt:lpstr>2.</vt:lpstr>
      <vt:lpstr>3. </vt:lpstr>
      <vt:lpstr>4.</vt:lpstr>
      <vt:lpstr>5. </vt:lpstr>
      <vt:lpstr>6. </vt:lpstr>
      <vt:lpstr>7. </vt:lpstr>
      <vt:lpstr>8. </vt:lpstr>
      <vt:lpstr>9.</vt:lpstr>
      <vt:lpstr>10. 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4</dc:title>
  <dc:creator>MSI</dc:creator>
  <cp:lastModifiedBy>Bc. Michael RADIMERSKÝ</cp:lastModifiedBy>
  <cp:revision>61</cp:revision>
  <dcterms:created xsi:type="dcterms:W3CDTF">2010-11-17T13:07:34Z</dcterms:created>
  <dcterms:modified xsi:type="dcterms:W3CDTF">2012-10-25T09:19:53Z</dcterms:modified>
</cp:coreProperties>
</file>