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AC2215D-AC5E-4E4A-85C3-15B9580C7D7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3CEF9EA-8B56-4FB0-8262-989C4389881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88032" y="2491225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863588" y="4365104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 _32_INOVACE_ENV_16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472" y="188640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47617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899592" y="1601044"/>
            <a:ext cx="7416824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Zábavná ekologie, Přírodověda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26.10. 2011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je určena pro starší žáky. Popisuje dva způsoby recyklace – mokré a suché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rozvláknění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a další možnosti zpracování odpadového papíru  - kompostování, biomasa.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r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ozvlákňovač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papírovina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, 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recyklace</a:t>
            </a:r>
            <a:endParaRPr lang="cs-CZ" dirty="0">
              <a:solidFill>
                <a:schemeClr val="tx1"/>
              </a:solidFill>
              <a:latin typeface="Calibri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025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2924944"/>
            <a:ext cx="2664296" cy="1728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49862"/>
            <a:ext cx="8496944" cy="572464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8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oper Black" pitchFamily="18" charset="0"/>
              </a:rPr>
              <a:t>	</a:t>
            </a:r>
            <a:r>
              <a:rPr lang="cs-CZ" sz="4800" b="1" i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oper Black" pitchFamily="18" charset="0"/>
              </a:rPr>
              <a:t>RECYKLACE  PAPÍRU</a:t>
            </a:r>
          </a:p>
          <a:p>
            <a:r>
              <a:rPr lang="cs-CZ" sz="3200" b="1" i="1" dirty="0" smtClean="0">
                <a:ln w="50800"/>
                <a:solidFill>
                  <a:schemeClr val="bg1">
                    <a:shade val="50000"/>
                  </a:schemeClr>
                </a:solidFill>
                <a:latin typeface="Cooper Black" pitchFamily="18" charset="0"/>
              </a:rPr>
              <a:t>papírna</a:t>
            </a:r>
            <a:r>
              <a:rPr lang="cs-CZ" sz="32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</a:p>
          <a:p>
            <a:r>
              <a:rPr lang="cs-CZ" sz="3200" b="1" i="1" dirty="0" smtClean="0">
                <a:ln w="50800"/>
              </a:rPr>
              <a:t>A -</a:t>
            </a:r>
            <a:r>
              <a:rPr lang="cs-CZ" sz="3200" b="1" i="1" u="sng" dirty="0" smtClean="0">
                <a:ln w="50800"/>
              </a:rPr>
              <a:t>mokré rozvláknění</a:t>
            </a:r>
          </a:p>
          <a:p>
            <a:endParaRPr lang="cs-CZ" sz="1000" b="1" i="1" u="sng" dirty="0" smtClean="0">
              <a:ln w="50800"/>
            </a:endParaRPr>
          </a:p>
          <a:p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•balíky z kamionu se vyloží   	vysokozdvižným vozíkem</a:t>
            </a:r>
          </a:p>
          <a:p>
            <a:endParaRPr lang="cs-CZ" sz="10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•</a:t>
            </a:r>
            <a:r>
              <a:rPr lang="cs-CZ" sz="3200" b="1" u="sng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rozvlákňovač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– něco jako velký mixér –</a:t>
            </a:r>
          </a:p>
          <a:p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 	z použitého papíru vyrobí vlákna = 	hustá šedivá kaše – ta se dál čistí</a:t>
            </a:r>
          </a:p>
          <a:p>
            <a:endParaRPr lang="cs-CZ" sz="10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•</a:t>
            </a:r>
            <a:r>
              <a:rPr lang="cs-CZ" sz="3200" b="1" u="sng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papírovina</a:t>
            </a:r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= směs vláken a vody + plnidla 	+ klížidla + barviva</a:t>
            </a:r>
          </a:p>
        </p:txBody>
      </p:sp>
    </p:spTree>
    <p:extLst>
      <p:ext uri="{BB962C8B-B14F-4D97-AF65-F5344CB8AC3E}">
        <p14:creationId xmlns:p14="http://schemas.microsoft.com/office/powerpoint/2010/main" val="3436915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980728"/>
            <a:ext cx="81369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•</a:t>
            </a:r>
            <a:r>
              <a:rPr lang="cs-CZ" sz="3200" b="1" u="sng" dirty="0">
                <a:solidFill>
                  <a:schemeClr val="bg1"/>
                </a:solidFill>
              </a:rPr>
              <a:t>papírenský stroj </a:t>
            </a:r>
            <a:r>
              <a:rPr lang="cs-CZ" sz="3200" b="1" dirty="0">
                <a:solidFill>
                  <a:schemeClr val="bg1"/>
                </a:solidFill>
              </a:rPr>
              <a:t>– několik desítek válců </a:t>
            </a:r>
            <a:r>
              <a:rPr lang="cs-CZ" sz="3200" b="1" dirty="0" smtClean="0">
                <a:solidFill>
                  <a:schemeClr val="bg1"/>
                </a:solidFill>
              </a:rPr>
              <a:t>	+ papírenské </a:t>
            </a:r>
            <a:r>
              <a:rPr lang="cs-CZ" sz="3200" b="1" dirty="0">
                <a:solidFill>
                  <a:schemeClr val="bg1"/>
                </a:solidFill>
              </a:rPr>
              <a:t>nekonečné </a:t>
            </a:r>
            <a:r>
              <a:rPr lang="cs-CZ" sz="3200" b="1" dirty="0" smtClean="0">
                <a:solidFill>
                  <a:schemeClr val="bg1"/>
                </a:solidFill>
              </a:rPr>
              <a:t>síto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  </a:t>
            </a:r>
            <a:endParaRPr lang="cs-CZ" sz="3200" b="1" dirty="0">
              <a:solidFill>
                <a:schemeClr val="bg1"/>
              </a:solidFill>
            </a:endParaRPr>
          </a:p>
          <a:p>
            <a:r>
              <a:rPr lang="cs-CZ" sz="3200" b="1" dirty="0" smtClean="0">
                <a:solidFill>
                  <a:schemeClr val="bg1"/>
                </a:solidFill>
              </a:rPr>
              <a:t>•</a:t>
            </a:r>
            <a:r>
              <a:rPr lang="cs-CZ" sz="3200" b="1" u="sng" dirty="0" smtClean="0">
                <a:solidFill>
                  <a:schemeClr val="bg1"/>
                </a:solidFill>
              </a:rPr>
              <a:t>na síto se nanáší papírovina </a:t>
            </a:r>
            <a:r>
              <a:rPr lang="cs-CZ" sz="3200" b="1" dirty="0" smtClean="0">
                <a:solidFill>
                  <a:schemeClr val="bg1"/>
                </a:solidFill>
              </a:rPr>
              <a:t>– při pohybu 	mezi válci se lisuje, suší, zbavuje 	vody</a:t>
            </a:r>
          </a:p>
          <a:p>
            <a:endParaRPr lang="cs-CZ" sz="3200" b="1" dirty="0" smtClean="0">
              <a:solidFill>
                <a:schemeClr val="bg1"/>
              </a:solidFill>
            </a:endParaRPr>
          </a:p>
          <a:p>
            <a:r>
              <a:rPr lang="cs-CZ" sz="3200" b="1" dirty="0" smtClean="0">
                <a:solidFill>
                  <a:schemeClr val="bg1"/>
                </a:solidFill>
              </a:rPr>
              <a:t>•na konci stroje vzniká nová role papíru</a:t>
            </a:r>
          </a:p>
          <a:p>
            <a:endParaRPr lang="cs-CZ" sz="3200" b="1" dirty="0" smtClean="0">
              <a:solidFill>
                <a:schemeClr val="bg1"/>
              </a:solidFill>
            </a:endParaRPr>
          </a:p>
          <a:p>
            <a:r>
              <a:rPr lang="cs-CZ" sz="3200" b="1" dirty="0" smtClean="0">
                <a:solidFill>
                  <a:schemeClr val="bg1"/>
                </a:solidFill>
              </a:rPr>
              <a:t>•role papíru se řežou, skládají … 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657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836712"/>
            <a:ext cx="81369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B -suché rozvláknění</a:t>
            </a:r>
          </a:p>
          <a:p>
            <a:endParaRPr lang="cs-CZ" sz="3200" b="1" i="1" u="sng" dirty="0" smtClean="0"/>
          </a:p>
          <a:p>
            <a:r>
              <a:rPr lang="cs-CZ" sz="3200" b="1" dirty="0" smtClean="0">
                <a:solidFill>
                  <a:schemeClr val="bg1"/>
                </a:solidFill>
              </a:rPr>
              <a:t>•výroba vláken bez použití vody</a:t>
            </a:r>
          </a:p>
          <a:p>
            <a:endParaRPr lang="cs-CZ" sz="3200" b="1" dirty="0" smtClean="0">
              <a:solidFill>
                <a:schemeClr val="bg1"/>
              </a:solidFill>
            </a:endParaRPr>
          </a:p>
          <a:p>
            <a:r>
              <a:rPr lang="cs-CZ" sz="3200" b="1" dirty="0" smtClean="0">
                <a:solidFill>
                  <a:schemeClr val="bg1"/>
                </a:solidFill>
              </a:rPr>
              <a:t>•</a:t>
            </a:r>
            <a:r>
              <a:rPr lang="cs-CZ" sz="3200" b="1" u="sng" dirty="0" smtClean="0">
                <a:solidFill>
                  <a:schemeClr val="bg1"/>
                </a:solidFill>
              </a:rPr>
              <a:t>rozvlákňovač</a:t>
            </a:r>
            <a:r>
              <a:rPr lang="cs-CZ" sz="3200" b="1" dirty="0" smtClean="0">
                <a:solidFill>
                  <a:schemeClr val="bg1"/>
                </a:solidFill>
              </a:rPr>
              <a:t> – trhá suchý papír na malé 	kousky – vznikne něco jako cukrová 	vata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•</a:t>
            </a:r>
            <a:r>
              <a:rPr lang="cs-CZ" sz="3200" b="1" u="sng" dirty="0" smtClean="0">
                <a:solidFill>
                  <a:schemeClr val="bg1"/>
                </a:solidFill>
              </a:rPr>
              <a:t>hmota se dále lisuje </a:t>
            </a:r>
            <a:r>
              <a:rPr lang="cs-CZ" sz="3200" b="1" dirty="0" smtClean="0">
                <a:solidFill>
                  <a:schemeClr val="bg1"/>
                </a:solidFill>
              </a:rPr>
              <a:t>– desky, které se 	požívají 	ve stavebnictví jako tepelné 	izolace</a:t>
            </a:r>
          </a:p>
        </p:txBody>
      </p:sp>
    </p:spTree>
    <p:extLst>
      <p:ext uri="{BB962C8B-B14F-4D97-AF65-F5344CB8AC3E}">
        <p14:creationId xmlns:p14="http://schemas.microsoft.com/office/powerpoint/2010/main" val="1970124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711812"/>
            <a:ext cx="7992888" cy="156966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•KAŽDÉ ROZVLÁKNĚNÍ ZKRACUJE 	VLÁKNA = PAPÍR SE DÁ 	RECYKLOVAT cca 7x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8747" y="2765952"/>
            <a:ext cx="7992888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pt-BR" sz="3200" dirty="0"/>
              <a:t>•</a:t>
            </a:r>
            <a:r>
              <a:rPr lang="pt-BR" sz="3200" b="1" dirty="0"/>
              <a:t>PAPÍR SE DÁ TAKÉ KOMPOSTOVAT</a:t>
            </a:r>
          </a:p>
        </p:txBody>
      </p:sp>
      <p:sp>
        <p:nvSpPr>
          <p:cNvPr id="2" name="Obdélník 1"/>
          <p:cNvSpPr/>
          <p:nvPr/>
        </p:nvSpPr>
        <p:spPr>
          <a:xfrm>
            <a:off x="659137" y="4005064"/>
            <a:ext cx="7708545" cy="1944216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/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949013" y="4008686"/>
            <a:ext cx="7128792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•SPOLU S DALŠÍMI ODPADY MŮŽE BÝT POUŽIT JAKO BIOMASA </a:t>
            </a:r>
          </a:p>
          <a:p>
            <a:pPr algn="ctr"/>
            <a:r>
              <a:rPr lang="cs-CZ" dirty="0" smtClean="0"/>
              <a:t>(ta se spaluje ve speciálních kotelnách a vyrábí se z ní teplo)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074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Desktop\IVA\eko\DSCN849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182" y="247698"/>
            <a:ext cx="5350842" cy="50419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IVA\eko\DSCN848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419" y="247698"/>
            <a:ext cx="4824536" cy="630481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Desktop\IVA\eko\DSCN848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09" y="3400105"/>
            <a:ext cx="4678363" cy="323691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3923928" y="4725144"/>
            <a:ext cx="4824536" cy="191187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Tříděním papíru šetříme naše lesy!</a:t>
            </a:r>
            <a:endParaRPr lang="cs-CZ" sz="2800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686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Zdroje: </a:t>
            </a:r>
            <a:r>
              <a:rPr lang="cs-CZ" smtClean="0"/>
              <a:t>vlastní obrázky a  </a:t>
            </a:r>
            <a:r>
              <a:rPr lang="cs-CZ" dirty="0" smtClean="0"/>
              <a:t>fotografie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1632752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121</TotalTime>
  <Words>162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Výukový materiál  zpracovaný v rámci projektu "EU peníze školám"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Učitel</cp:lastModifiedBy>
  <cp:revision>18</cp:revision>
  <dcterms:created xsi:type="dcterms:W3CDTF">2012-02-13T14:38:40Z</dcterms:created>
  <dcterms:modified xsi:type="dcterms:W3CDTF">2012-10-25T09:36:08Z</dcterms:modified>
</cp:coreProperties>
</file>