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2" r:id="rId2"/>
    <p:sldId id="263" r:id="rId3"/>
    <p:sldId id="258" r:id="rId4"/>
    <p:sldId id="256" r:id="rId5"/>
    <p:sldId id="257" r:id="rId6"/>
    <p:sldId id="260" r:id="rId7"/>
    <p:sldId id="259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>
      <p:cViewPr varScale="1">
        <p:scale>
          <a:sx n="65" d="100"/>
          <a:sy n="65" d="100"/>
        </p:scale>
        <p:origin x="-152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C54480-8CDE-4FB7-8284-DAD3E84D2433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65FB9B-B5D1-4C79-8B40-6DC52834F1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3227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65FB9B-B5D1-4C79-8B40-6DC52834F1E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364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2359310-F8E6-4062-9326-88254B36B675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D0D5294-16A0-4EEE-82DE-48B63D9B257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567159" y="2491225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755576" y="4365104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 _32_INOVACE_ENV_19</a:t>
            </a:r>
            <a:endParaRPr lang="cs-CZ" sz="1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47617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899592" y="1601044"/>
            <a:ext cx="7416824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18.11. 2011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je určena pro starší žáky. Dozví  se, z čeho se plasty vyrábí (primární zdroj – ropa), jaké mají vlastnosti a které materiály nahrazují. Dále se dozví, že pro plast máme žlutou barvu a v prezentaci jsou uvedeny příklady výrobků – odpadů, které do žlutých kontejnerů patří a nepatří.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Ropa, plast, </a:t>
            </a:r>
            <a:r>
              <a:rPr lang="cs-CZ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dotřiďovací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linka 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70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052736"/>
            <a:ext cx="568863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PLASTY JSOU  VELMI MLADÝM MATERIÁLEM, KTERÝ LIDSTVO ZNÁ A POUŽÍVÁ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NĚCO MÁLO PŘES 100 LET. PŘESTO SE JEDNÁ O MOMEDNÁLNĚ NEJROZŠÍŘENĚJŠÍ A NEJPOUŽÍVANĚJŠÍ MATERIÁL VŮBEC.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6048375" cy="1143000"/>
          </a:xfrm>
        </p:spPr>
        <p:txBody>
          <a:bodyPr>
            <a:normAutofit fontScale="90000"/>
          </a:bodyPr>
          <a:lstStyle/>
          <a:p>
            <a:r>
              <a:rPr lang="cs-CZ" sz="530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PLAST</a:t>
            </a:r>
            <a:r>
              <a:rPr lang="cs-CZ" sz="4000" dirty="0">
                <a:latin typeface="Arial Black" pitchFamily="34" charset="0"/>
              </a:rPr>
              <a:t/>
            </a:r>
            <a:br>
              <a:rPr lang="cs-CZ" sz="4000" dirty="0">
                <a:latin typeface="Arial Black" pitchFamily="34" charset="0"/>
              </a:rPr>
            </a:br>
            <a:endParaRPr lang="cs-CZ" dirty="0"/>
          </a:p>
        </p:txBody>
      </p:sp>
      <p:pic>
        <p:nvPicPr>
          <p:cNvPr id="1026" name="Picture 2" descr="C:\Users\admin\Desktop\ddddum\54 jogurty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84984"/>
            <a:ext cx="2520280" cy="2826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admin\Pictures\Eko\18. plast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24257"/>
            <a:ext cx="1409721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32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27375" y="1052736"/>
            <a:ext cx="813690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jsou syntetické a </a:t>
            </a:r>
            <a:r>
              <a:rPr lang="cs-CZ" sz="3200" dirty="0" err="1" smtClean="0">
                <a:solidFill>
                  <a:schemeClr val="bg1"/>
                </a:solidFill>
              </a:rPr>
              <a:t>polosyntetické</a:t>
            </a:r>
            <a:r>
              <a:rPr lang="cs-CZ" sz="3200" dirty="0" smtClean="0">
                <a:solidFill>
                  <a:schemeClr val="bg1"/>
                </a:solidFill>
              </a:rPr>
              <a:t> látky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h</a:t>
            </a:r>
            <a:r>
              <a:rPr lang="cs-CZ" sz="3200" b="1" dirty="0" smtClean="0">
                <a:solidFill>
                  <a:schemeClr val="bg1"/>
                </a:solidFill>
              </a:rPr>
              <a:t>lavní surovinou  pro výrobu je ROPA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p</a:t>
            </a:r>
            <a:r>
              <a:rPr lang="cs-CZ" sz="3200" dirty="0" smtClean="0">
                <a:solidFill>
                  <a:schemeClr val="bg1"/>
                </a:solidFill>
              </a:rPr>
              <a:t>ro své vlastnosti a možnosti použití nahrazují tradiční materiály – papír, sklo, kovy … (</a:t>
            </a:r>
            <a:r>
              <a:rPr lang="cs-CZ" sz="3200" smtClean="0">
                <a:solidFill>
                  <a:schemeClr val="bg1"/>
                </a:solidFill>
              </a:rPr>
              <a:t>uveďte příklady</a:t>
            </a:r>
            <a:r>
              <a:rPr lang="cs-CZ" sz="3200" dirty="0" smtClean="0">
                <a:solidFill>
                  <a:schemeClr val="bg1"/>
                </a:solidFill>
              </a:rPr>
              <a:t>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/>
                </a:solidFill>
              </a:rPr>
              <a:t>Vlastnosti:	</a:t>
            </a:r>
          </a:p>
          <a:p>
            <a:pPr lvl="5"/>
            <a:r>
              <a:rPr lang="cs-CZ" sz="3200" b="1" dirty="0">
                <a:solidFill>
                  <a:schemeClr val="bg1"/>
                </a:solidFill>
              </a:rPr>
              <a:t>	</a:t>
            </a:r>
            <a:r>
              <a:rPr lang="cs-CZ" sz="3200" b="1" dirty="0" smtClean="0">
                <a:solidFill>
                  <a:schemeClr val="bg1"/>
                </a:solidFill>
              </a:rPr>
              <a:t>pevnost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	</a:t>
            </a:r>
            <a:r>
              <a:rPr lang="cs-CZ" sz="3200" b="1" dirty="0" smtClean="0">
                <a:solidFill>
                  <a:schemeClr val="bg1"/>
                </a:solidFill>
              </a:rPr>
              <a:t>		pružnost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	</a:t>
            </a:r>
            <a:r>
              <a:rPr lang="cs-CZ" sz="3200" b="1" dirty="0" smtClean="0">
                <a:solidFill>
                  <a:schemeClr val="bg1"/>
                </a:solidFill>
              </a:rPr>
              <a:t>		tvárnost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	</a:t>
            </a:r>
            <a:r>
              <a:rPr lang="cs-CZ" sz="3200" b="1" dirty="0" smtClean="0">
                <a:solidFill>
                  <a:schemeClr val="bg1"/>
                </a:solidFill>
              </a:rPr>
              <a:t>		nízká hmotnost</a:t>
            </a:r>
          </a:p>
          <a:p>
            <a:r>
              <a:rPr lang="cs-CZ" sz="3200" b="1" dirty="0">
                <a:solidFill>
                  <a:schemeClr val="bg1"/>
                </a:solidFill>
              </a:rPr>
              <a:t>	</a:t>
            </a:r>
            <a:r>
              <a:rPr lang="cs-CZ" sz="3200" b="1" dirty="0" smtClean="0">
                <a:solidFill>
                  <a:schemeClr val="bg1"/>
                </a:solidFill>
              </a:rPr>
              <a:t>		snadná opracovatelnost …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993775"/>
          </a:xfrm>
        </p:spPr>
        <p:txBody>
          <a:bodyPr>
            <a:normAutofit fontScale="90000"/>
          </a:bodyPr>
          <a:lstStyle/>
          <a:p>
            <a:r>
              <a:rPr lang="cs-CZ" sz="4400" i="1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ooper Black" pitchFamily="18" charset="0"/>
              </a:rPr>
              <a:t/>
            </a:r>
            <a:br>
              <a:rPr lang="cs-CZ" sz="4400" i="1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ooper Black" pitchFamily="18" charset="0"/>
              </a:rPr>
            </a:br>
            <a:r>
              <a:rPr lang="cs-CZ" sz="4400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PLASTY</a:t>
            </a:r>
            <a:r>
              <a:rPr lang="cs-CZ" sz="5300" i="1" u="sng" dirty="0"/>
              <a:t/>
            </a:r>
            <a:br>
              <a:rPr lang="cs-CZ" sz="5300" i="1" u="sng" dirty="0"/>
            </a:br>
            <a:endParaRPr lang="cs-CZ" sz="5300" dirty="0"/>
          </a:p>
        </p:txBody>
      </p:sp>
    </p:spTree>
    <p:extLst>
      <p:ext uri="{BB962C8B-B14F-4D97-AF65-F5344CB8AC3E}">
        <p14:creationId xmlns:p14="http://schemas.microsoft.com/office/powerpoint/2010/main" val="2145922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623036"/>
            <a:ext cx="7992888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velká část plastů je recyklovatelná</a:t>
            </a:r>
          </a:p>
          <a:p>
            <a:endParaRPr lang="cs-CZ" sz="10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existuje více než 100 000 druhů plastů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32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nejčastější značky plastových výrobků</a:t>
            </a:r>
          </a:p>
          <a:p>
            <a:r>
              <a:rPr lang="cs-CZ" sz="3200" dirty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PE – polyetylen</a:t>
            </a:r>
          </a:p>
          <a:p>
            <a:r>
              <a:rPr lang="cs-CZ" sz="3200" dirty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PP – polypropylen</a:t>
            </a:r>
          </a:p>
          <a:p>
            <a:r>
              <a:rPr lang="cs-CZ" sz="3200" dirty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PS – polystyren</a:t>
            </a:r>
          </a:p>
          <a:p>
            <a:r>
              <a:rPr lang="cs-CZ" sz="3200" dirty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PET – </a:t>
            </a:r>
            <a:r>
              <a:rPr lang="cs-CZ" sz="3200" dirty="0" err="1" smtClean="0">
                <a:solidFill>
                  <a:schemeClr val="bg1"/>
                </a:solidFill>
              </a:rPr>
              <a:t>polyetylentereftalát</a:t>
            </a:r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>
                <a:solidFill>
                  <a:schemeClr val="bg1"/>
                </a:solidFill>
              </a:rPr>
              <a:t>	</a:t>
            </a:r>
            <a:r>
              <a:rPr lang="cs-CZ" sz="3200" dirty="0" smtClean="0">
                <a:solidFill>
                  <a:schemeClr val="bg1"/>
                </a:solidFill>
              </a:rPr>
              <a:t>PVC – polyvinylchlorid …</a:t>
            </a:r>
          </a:p>
          <a:p>
            <a:endParaRPr lang="cs-CZ" sz="3200" dirty="0" smtClean="0"/>
          </a:p>
          <a:p>
            <a:r>
              <a:rPr lang="cs-CZ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771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7266" y="1052736"/>
            <a:ext cx="8147181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/>
                </a:solidFill>
              </a:rPr>
              <a:t>žluté kontejnery nebo pytle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v</a:t>
            </a:r>
            <a:r>
              <a:rPr lang="cs-CZ" sz="3200" b="1" dirty="0" smtClean="0">
                <a:solidFill>
                  <a:schemeClr val="bg1"/>
                </a:solidFill>
              </a:rPr>
              <a:t> některých lokalitách je sběr omezen pouze na PET láhve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>
                <a:solidFill>
                  <a:schemeClr val="bg1"/>
                </a:solidFill>
              </a:rPr>
              <a:t>d</a:t>
            </a:r>
            <a:r>
              <a:rPr lang="cs-CZ" sz="3200" b="1" u="sng" dirty="0" smtClean="0">
                <a:solidFill>
                  <a:schemeClr val="bg1"/>
                </a:solidFill>
              </a:rPr>
              <a:t>o kontejneru patří: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veškeré plasty z domácnosti </a:t>
            </a:r>
            <a:r>
              <a:rPr lang="cs-CZ" sz="2000" dirty="0" smtClean="0">
                <a:solidFill>
                  <a:schemeClr val="bg1"/>
                </a:solidFill>
              </a:rPr>
              <a:t>(bez zbytků chemikálií, potravin) </a:t>
            </a:r>
            <a:r>
              <a:rPr lang="cs-CZ" sz="3200" dirty="0" smtClean="0">
                <a:solidFill>
                  <a:schemeClr val="bg1"/>
                </a:solidFill>
              </a:rPr>
              <a:t>– láhve od nápojů, kelímky od potravin, nádoby od kosmetiky a čisticích prostředků, tašky, sáčky hračky …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>
                <a:solidFill>
                  <a:schemeClr val="bg1"/>
                </a:solidFill>
              </a:rPr>
              <a:t>d</a:t>
            </a:r>
            <a:r>
              <a:rPr lang="cs-CZ" sz="3200" b="1" u="sng" dirty="0" smtClean="0">
                <a:solidFill>
                  <a:schemeClr val="bg1"/>
                </a:solidFill>
              </a:rPr>
              <a:t>o kontejneru nepatří: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plasty se zbytky chemikálií či potravin, PVC, plasty nepocházející z domácnosti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331640" y="116111"/>
            <a:ext cx="6734057" cy="936625"/>
          </a:xfrm>
        </p:spPr>
        <p:txBody>
          <a:bodyPr>
            <a:normAutofit fontScale="90000"/>
          </a:bodyPr>
          <a:lstStyle/>
          <a:p>
            <a:r>
              <a:rPr lang="cs-CZ" sz="5300" i="1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ooper Black" pitchFamily="18" charset="0"/>
              </a:rPr>
              <a:t/>
            </a:r>
            <a:br>
              <a:rPr lang="cs-CZ" sz="5300" i="1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ooper Black" pitchFamily="18" charset="0"/>
              </a:rPr>
            </a:br>
            <a:r>
              <a:rPr lang="cs-CZ" sz="5300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SBĚR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0100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9452" y="1268760"/>
            <a:ext cx="835292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1x týdně, ve velkých městech častěji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</a:rPr>
              <a:t>t</a:t>
            </a:r>
            <a:r>
              <a:rPr lang="cs-CZ" sz="3200" b="1" dirty="0" smtClean="0">
                <a:solidFill>
                  <a:schemeClr val="bg1"/>
                </a:solidFill>
              </a:rPr>
              <a:t>echnikou, která má lisovací nástavbu</a:t>
            </a:r>
          </a:p>
          <a:p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2000" dirty="0"/>
          </a:p>
        </p:txBody>
      </p:sp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0" y="125413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SVOZ  ÚPRAVA</a:t>
            </a:r>
            <a:endParaRPr lang="cs-CZ" sz="48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0" y="1844675"/>
            <a:ext cx="3625850" cy="1509713"/>
          </a:xfrm>
        </p:spPr>
        <p:txBody>
          <a:bodyPr>
            <a:normAutofit/>
          </a:bodyPr>
          <a:lstStyle/>
          <a:p>
            <a:endParaRPr lang="cs-CZ" sz="4800" b="1" i="1" u="sng" dirty="0" smtClean="0">
              <a:solidFill>
                <a:schemeClr val="bg2">
                  <a:lumMod val="20000"/>
                  <a:lumOff val="80000"/>
                </a:schemeClr>
              </a:solidFill>
              <a:latin typeface="Cooper Black" pitchFamily="18" charset="0"/>
            </a:endParaRP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8689" y="2225703"/>
            <a:ext cx="8157004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dotřídění je náročné (velké množství druhů, </a:t>
            </a:r>
            <a:r>
              <a:rPr lang="cs-CZ" sz="3200" dirty="0" smtClean="0">
                <a:solidFill>
                  <a:schemeClr val="bg1"/>
                </a:solidFill>
              </a:rPr>
              <a:t>tvarů)</a:t>
            </a:r>
            <a:endParaRPr lang="cs-CZ" sz="3200" dirty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/>
                </a:solidFill>
              </a:rPr>
              <a:t>dotřídění </a:t>
            </a:r>
            <a:r>
              <a:rPr lang="cs-CZ" sz="3200" b="1" dirty="0">
                <a:solidFill>
                  <a:schemeClr val="bg1"/>
                </a:solidFill>
              </a:rPr>
              <a:t>plastů je stejné jako dotřídění papíru (probíhá i na stejné lince – v jiném čase)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chemeClr val="bg1"/>
                </a:solidFill>
              </a:rPr>
              <a:t>slisované balíky určitého druhu odpadu </a:t>
            </a:r>
            <a:r>
              <a:rPr lang="cs-CZ" sz="2000" dirty="0">
                <a:solidFill>
                  <a:schemeClr val="bg1"/>
                </a:solidFill>
              </a:rPr>
              <a:t>(350 kg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746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Desktop\EKOLOGIE\2. EKO FOTO\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07975"/>
            <a:ext cx="4681537" cy="62420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323528" y="335546"/>
            <a:ext cx="6336704" cy="1365262"/>
          </a:xfrm>
          <a:prstGeom prst="wedgeEllipseCallout">
            <a:avLst>
              <a:gd name="adj1" fmla="val 19047"/>
              <a:gd name="adj2" fmla="val 192999"/>
            </a:avLst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Arial Black" pitchFamily="34" charset="0"/>
              </a:rPr>
              <a:t>Nezapomeň nás sešlapat!</a:t>
            </a:r>
            <a:endParaRPr lang="cs-CZ" sz="32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64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Zdroje: </a:t>
            </a:r>
            <a:r>
              <a:rPr lang="cs-CZ" dirty="0" smtClean="0">
                <a:solidFill>
                  <a:schemeClr val="bg1"/>
                </a:solidFill>
              </a:rPr>
              <a:t>vlastní 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obrázky a </a:t>
            </a:r>
            <a:r>
              <a:rPr lang="cs-CZ" smtClean="0">
                <a:solidFill>
                  <a:schemeClr val="bg1"/>
                </a:solidFill>
              </a:rPr>
              <a:t>fotogracie </a:t>
            </a:r>
            <a:r>
              <a:rPr lang="cs-CZ" dirty="0" smtClean="0">
                <a:solidFill>
                  <a:schemeClr val="bg1"/>
                </a:solidFill>
              </a:rPr>
              <a:t>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4261262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116</TotalTime>
  <Words>333</Words>
  <Application>Microsoft Office PowerPoint</Application>
  <PresentationFormat>Předvádění na obrazovce (4:3)</PresentationFormat>
  <Paragraphs>51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Výukový materiál  zpracovaný v rámci projektu "EU peníze školám"</vt:lpstr>
      <vt:lpstr>Prezentace aplikace PowerPoint</vt:lpstr>
      <vt:lpstr>PLAST </vt:lpstr>
      <vt:lpstr> PLASTY </vt:lpstr>
      <vt:lpstr>Prezentace aplikace PowerPoint</vt:lpstr>
      <vt:lpstr> SBĚR </vt:lpstr>
      <vt:lpstr>SVOZ  ÚPRAVA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17</cp:revision>
  <dcterms:created xsi:type="dcterms:W3CDTF">2012-02-13T17:38:25Z</dcterms:created>
  <dcterms:modified xsi:type="dcterms:W3CDTF">2012-09-05T05:46:56Z</dcterms:modified>
</cp:coreProperties>
</file>