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4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7B994-9128-48D1-AD2C-1E9A3A012B86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21741F-0F93-47C1-8EEC-621CBDE0A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203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21741F-0F93-47C1-8EEC-621CBDE0AF6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759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9D876CA-223B-4E1F-82DA-893D7D1E7811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FB6736B-8C41-412D-9E2A-54709CD323B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636935" y="4509120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_32_INOVACE_ENV_22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3.2. 2012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žáky. Popisuje dva způsoby recyklace nápojových kartonů: v papírnách - rozvlákněním, v továrnách na stavební desky – rozemletím a lisováním.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Recyklace, recyklační závody, rozvláknění</a:t>
            </a:r>
            <a:endParaRPr lang="cs-CZ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85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060848"/>
            <a:ext cx="822299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u="sng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r</a:t>
            </a:r>
            <a:r>
              <a:rPr lang="cs-CZ" sz="3200" b="1" dirty="0" smtClean="0">
                <a:solidFill>
                  <a:schemeClr val="bg1"/>
                </a:solidFill>
              </a:rPr>
              <a:t>ecyklační závody – dva typy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>
                <a:solidFill>
                  <a:schemeClr val="bg1"/>
                </a:solidFill>
              </a:rPr>
              <a:t>p</a:t>
            </a:r>
            <a:r>
              <a:rPr lang="cs-CZ" sz="3200" b="1" u="sng" dirty="0" smtClean="0">
                <a:solidFill>
                  <a:schemeClr val="bg1"/>
                </a:solidFill>
              </a:rPr>
              <a:t>apírny</a:t>
            </a:r>
            <a:r>
              <a:rPr lang="cs-CZ" sz="3200" dirty="0" smtClean="0">
                <a:solidFill>
                  <a:schemeClr val="bg1"/>
                </a:solidFill>
              </a:rPr>
              <a:t> – nápojové kartony ze ¾ = papír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 - </a:t>
            </a:r>
            <a:r>
              <a:rPr lang="cs-CZ" sz="3200" b="1" dirty="0" smtClean="0"/>
              <a:t>rozvláknění na rozvlákňovači</a:t>
            </a:r>
          </a:p>
          <a:p>
            <a:r>
              <a:rPr lang="cs-CZ" sz="3200" b="1" dirty="0" smtClean="0"/>
              <a:t>   	 - oddělení plastové a hliníkové folie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	 - další postu je stejný jak u papíru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8229600" cy="1905000"/>
          </a:xfrm>
        </p:spPr>
        <p:txBody>
          <a:bodyPr>
            <a:normAutofit fontScale="90000"/>
          </a:bodyPr>
          <a:lstStyle/>
          <a:p>
            <a:r>
              <a:rPr lang="cs-CZ" sz="53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RECYKLACE NÁPOJOVÉ KARTONY</a:t>
            </a:r>
            <a:r>
              <a:rPr lang="cs-CZ" sz="4400" u="sng" dirty="0">
                <a:solidFill>
                  <a:schemeClr val="bg1"/>
                </a:solidFill>
              </a:rPr>
              <a:t/>
            </a:r>
            <a:br>
              <a:rPr lang="cs-CZ" sz="4400" u="sng" dirty="0">
                <a:solidFill>
                  <a:schemeClr val="bg1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8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/>
                </a:solidFill>
              </a:rPr>
              <a:t>továrna na speciální stavební desky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   - nápojové kartony se rozemelou       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    na malé kousky – rozprostřou se na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   vyhřívanou desku a lisují </a:t>
            </a:r>
            <a:r>
              <a:rPr lang="cs-CZ" sz="2000" b="1" dirty="0" smtClean="0">
                <a:solidFill>
                  <a:schemeClr val="bg1"/>
                </a:solidFill>
              </a:rPr>
              <a:t>(několik minut      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   při 200˚C)</a:t>
            </a:r>
          </a:p>
          <a:p>
            <a:endParaRPr lang="cs-CZ" sz="1000" dirty="0" smtClean="0">
              <a:solidFill>
                <a:schemeClr val="bg1"/>
              </a:solidFill>
            </a:endParaRPr>
          </a:p>
          <a:p>
            <a:r>
              <a:rPr lang="cs-CZ" sz="2000" b="1" dirty="0" smtClean="0"/>
              <a:t>      - </a:t>
            </a:r>
            <a:r>
              <a:rPr lang="cs-CZ" sz="3200" b="1" dirty="0" smtClean="0"/>
              <a:t>polyetylen</a:t>
            </a:r>
            <a:r>
              <a:rPr lang="cs-CZ" sz="2000" b="1" dirty="0" smtClean="0"/>
              <a:t> (plast) </a:t>
            </a:r>
            <a:r>
              <a:rPr lang="cs-CZ" sz="3200" b="1" dirty="0" smtClean="0"/>
              <a:t>z nápojových   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kartonů se roztaví a slepí všechny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kousky k sobě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desky se používají stavebnictví </a:t>
            </a:r>
            <a:r>
              <a:rPr lang="cs-CZ" sz="2000" b="1" dirty="0" smtClean="0">
                <a:solidFill>
                  <a:schemeClr val="bg1"/>
                </a:solidFill>
              </a:rPr>
              <a:t>(příčky, ale i celé domy) </a:t>
            </a:r>
            <a:r>
              <a:rPr lang="cs-CZ" sz="3200" b="1" dirty="0" smtClean="0">
                <a:solidFill>
                  <a:schemeClr val="bg1"/>
                </a:solidFill>
              </a:rPr>
              <a:t>– velmi dobré tepelněizolační vlastnosti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5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IVA\eko\DSCN8416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342"/>
            <a:ext cx="7704856" cy="639843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220072" y="260342"/>
            <a:ext cx="3636404" cy="1080120"/>
          </a:xfrm>
          <a:prstGeom prst="wedgeEllipseCallout">
            <a:avLst>
              <a:gd name="adj1" fmla="val -118922"/>
              <a:gd name="adj2" fmla="val 165627"/>
            </a:avLst>
          </a:prstGeom>
          <a:solidFill>
            <a:srgbClr val="F54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vypláchnout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251520" y="5334579"/>
            <a:ext cx="2952328" cy="1224136"/>
          </a:xfrm>
          <a:prstGeom prst="wedgeEllipseCallout">
            <a:avLst>
              <a:gd name="adj1" fmla="val 99677"/>
              <a:gd name="adj2" fmla="val -108625"/>
            </a:avLst>
          </a:prstGeom>
          <a:solidFill>
            <a:srgbClr val="F54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sešlapat</a:t>
            </a:r>
            <a:endParaRPr lang="cs-CZ" sz="28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1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smtClean="0">
                <a:solidFill>
                  <a:schemeClr val="bg1"/>
                </a:solidFill>
              </a:rPr>
              <a:t>vlastní obrázky a  </a:t>
            </a:r>
            <a:r>
              <a:rPr lang="cs-CZ" dirty="0" smtClean="0">
                <a:solidFill>
                  <a:schemeClr val="bg1"/>
                </a:solidFill>
              </a:rPr>
              <a:t>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269838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</TotalTime>
  <Words>189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Výukový materiál  zpracovaný v rámci projektu "EU peníze školám"</vt:lpstr>
      <vt:lpstr>Prezentace aplikace PowerPoint</vt:lpstr>
      <vt:lpstr>RECYKLACE NÁPOJOVÉ KARTONY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13</cp:revision>
  <dcterms:created xsi:type="dcterms:W3CDTF">2012-02-13T19:51:06Z</dcterms:created>
  <dcterms:modified xsi:type="dcterms:W3CDTF">2012-09-05T05:48:07Z</dcterms:modified>
</cp:coreProperties>
</file>