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BCFD4A-BDC1-428B-A2D8-763FCE5AC59D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B5FA301-F174-4267-B345-1C815305073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8032" y="2539328"/>
            <a:ext cx="7772400" cy="1584176"/>
          </a:xfrm>
          <a:prstGeom prst="rect">
            <a:avLst/>
          </a:prstGeom>
          <a:ln w="6350" cap="rnd">
            <a:noFill/>
          </a:ln>
        </p:spPr>
        <p:txBody>
          <a:bodyPr vert="horz" rtlCol="0" anchor="b" anchorCtr="0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36935" y="4509120"/>
            <a:ext cx="7488832" cy="212256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_32_INOVACE_ENV_23</a:t>
            </a:r>
          </a:p>
          <a:p>
            <a:endParaRPr lang="cs-CZ" sz="20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83678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13.2. 2012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Shrnuje základní informace o kovech,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o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možnostech odevzdat sběrový kov ve sběrnách nebo ve výkupnách. Dále popisuje jeho třídění a konečné zpracování v hutích.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Kov, ruda, sběrna, výkupna, huť</a:t>
            </a:r>
            <a:endParaRPr lang="cs-CZ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35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340" y="1412776"/>
            <a:ext cx="50405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KOVY JSOU JEDNÍM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Z NEJZÁSADNĚJŠÍCH MATERIÁLŮ, SE KTERÝM SE KDY LIDSTVO SETKALO</a:t>
            </a:r>
            <a:r>
              <a:rPr lang="cs-CZ" sz="4400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4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699792" y="476672"/>
            <a:ext cx="2195736" cy="1219200"/>
          </a:xfrm>
        </p:spPr>
        <p:txBody>
          <a:bodyPr>
            <a:normAutofit/>
          </a:bodyPr>
          <a:lstStyle/>
          <a:p>
            <a:r>
              <a:rPr lang="cs-CZ" sz="4800" b="1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KOV</a:t>
            </a:r>
          </a:p>
        </p:txBody>
      </p:sp>
      <p:pic>
        <p:nvPicPr>
          <p:cNvPr id="1026" name="Picture 2" descr="C:\Users\admin\Desktop\ddddum\47 plechovky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96951"/>
            <a:ext cx="2520280" cy="313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70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296" y="1052736"/>
            <a:ext cx="820891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 mají unikátní vlastnosti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3200" b="1" dirty="0"/>
              <a:t>	</a:t>
            </a:r>
            <a:r>
              <a:rPr lang="cs-CZ" sz="3200" b="1" dirty="0" smtClean="0"/>
              <a:t>		pevnost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	tažnost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	vodivost 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p</a:t>
            </a:r>
            <a:r>
              <a:rPr lang="cs-CZ" sz="3200" b="1" dirty="0" smtClean="0">
                <a:solidFill>
                  <a:schemeClr val="bg1"/>
                </a:solidFill>
              </a:rPr>
              <a:t>řírodní materiál – vzniká tavením rud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d</a:t>
            </a:r>
            <a:r>
              <a:rPr lang="cs-CZ" sz="3200" b="1" dirty="0" smtClean="0"/>
              <a:t>nes máme širší spektrum kovů zejména těch „drahý“ – využití v elektrotechnice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m</a:t>
            </a:r>
            <a:r>
              <a:rPr lang="cs-CZ" sz="3200" b="1" dirty="0" smtClean="0">
                <a:solidFill>
                  <a:schemeClr val="bg1"/>
                </a:solidFill>
              </a:rPr>
              <a:t>nožství kovu v komunálním odpadu je velmi malé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s</a:t>
            </a:r>
            <a:r>
              <a:rPr lang="cs-CZ" sz="3200" b="1" dirty="0" smtClean="0"/>
              <a:t>běrny a výkupny kovů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491880" y="410210"/>
            <a:ext cx="19589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KOVY</a:t>
            </a:r>
          </a:p>
        </p:txBody>
      </p:sp>
    </p:spTree>
    <p:extLst>
      <p:ext uri="{BB962C8B-B14F-4D97-AF65-F5344CB8AC3E}">
        <p14:creationId xmlns:p14="http://schemas.microsoft.com/office/powerpoint/2010/main" val="125813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42493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b="1" i="1" u="sng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sběrny a výkupny = </a:t>
            </a:r>
            <a:r>
              <a:rPr lang="cs-CZ" sz="3200" b="1" dirty="0" err="1" smtClean="0"/>
              <a:t>dotřiďovací</a:t>
            </a:r>
            <a:r>
              <a:rPr lang="cs-CZ" sz="3200" b="1" dirty="0" smtClean="0"/>
              <a:t> linka – </a:t>
            </a:r>
          </a:p>
          <a:p>
            <a:r>
              <a:rPr lang="cs-CZ" sz="3200" b="1" dirty="0" smtClean="0"/>
              <a:t>    kovy se třídí podle druhu již při příjmu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p</a:t>
            </a:r>
            <a:r>
              <a:rPr lang="cs-CZ" sz="3200" b="1" dirty="0" smtClean="0">
                <a:solidFill>
                  <a:schemeClr val="bg1"/>
                </a:solidFill>
              </a:rPr>
              <a:t>řeprava kovů ze sběren rovnou do hutí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r</a:t>
            </a:r>
            <a:r>
              <a:rPr lang="cs-CZ" sz="3200" b="1" dirty="0" smtClean="0"/>
              <a:t>ecyklace téměř dokonalá – pro výrobu nového výrobku lze použít téměř 100%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v</a:t>
            </a:r>
            <a:r>
              <a:rPr lang="cs-CZ" sz="3200" b="1" dirty="0" smtClean="0">
                <a:solidFill>
                  <a:schemeClr val="bg1"/>
                </a:solidFill>
              </a:rPr>
              <a:t>e sběrnách, výkupnách vám za sběr zaplatí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s</a:t>
            </a:r>
            <a:r>
              <a:rPr lang="cs-CZ" sz="3200" b="1" dirty="0" smtClean="0"/>
              <a:t>eznam vykupovaných odpadů + ceník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n</a:t>
            </a:r>
            <a:r>
              <a:rPr lang="cs-CZ" sz="3200" b="1" dirty="0" smtClean="0">
                <a:solidFill>
                  <a:schemeClr val="bg1"/>
                </a:solidFill>
              </a:rPr>
              <a:t>ejvíce kovového odpadu vzniká v průmyslové výrobě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404664"/>
            <a:ext cx="420717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 KOVŮ</a:t>
            </a:r>
          </a:p>
        </p:txBody>
      </p:sp>
    </p:spTree>
    <p:extLst>
      <p:ext uri="{BB962C8B-B14F-4D97-AF65-F5344CB8AC3E}">
        <p14:creationId xmlns:p14="http://schemas.microsoft.com/office/powerpoint/2010/main" val="3102784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4922" y="1196752"/>
            <a:ext cx="80648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kovy se ve výkupně zváží, roztřídí a uloží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k</a:t>
            </a:r>
            <a:r>
              <a:rPr lang="cs-CZ" sz="3200" b="1" dirty="0" smtClean="0"/>
              <a:t>ovy se třídí na železo a barevné kovy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k</a:t>
            </a:r>
            <a:r>
              <a:rPr lang="cs-CZ" sz="3200" b="1" dirty="0" smtClean="0">
                <a:solidFill>
                  <a:schemeClr val="bg1"/>
                </a:solidFill>
              </a:rPr>
              <a:t>ovy se nakládají na auta nebo do vagonů a odvážejí se na velká překladiště kovů (kovošrotů) – drcení, lisování – dál se dopraví do hutí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z</a:t>
            </a:r>
            <a:r>
              <a:rPr lang="cs-CZ" sz="3200" b="1" dirty="0" smtClean="0"/>
              <a:t>nečištěné kovy (od nebezpečných látek, od barvy …) výkupna odmítne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964229" y="332656"/>
            <a:ext cx="27549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</a:t>
            </a:r>
          </a:p>
        </p:txBody>
      </p:sp>
    </p:spTree>
    <p:extLst>
      <p:ext uri="{BB962C8B-B14F-4D97-AF65-F5344CB8AC3E}">
        <p14:creationId xmlns:p14="http://schemas.microsoft.com/office/powerpoint/2010/main" val="429354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2931" y="1196752"/>
            <a:ext cx="835292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probíhá </a:t>
            </a:r>
            <a:r>
              <a:rPr lang="cs-CZ" sz="3200" b="1" dirty="0"/>
              <a:t>v</a:t>
            </a:r>
            <a:r>
              <a:rPr lang="cs-CZ" sz="3200" b="1" dirty="0" smtClean="0"/>
              <a:t> hutích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h</a:t>
            </a:r>
            <a:r>
              <a:rPr lang="cs-CZ" sz="3200" b="1" dirty="0" smtClean="0">
                <a:solidFill>
                  <a:schemeClr val="bg1"/>
                </a:solidFill>
              </a:rPr>
              <a:t>uť = továrna – kovy se tam taví 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2000" b="1" dirty="0" smtClean="0">
                <a:solidFill>
                  <a:schemeClr val="bg1"/>
                </a:solidFill>
              </a:rPr>
              <a:t>(teploty přes  1 000˚C)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/>
              <a:t>roztavený kov odléváme</a:t>
            </a:r>
            <a:r>
              <a:rPr lang="cs-CZ" sz="3200" b="1" dirty="0"/>
              <a:t> </a:t>
            </a:r>
            <a:r>
              <a:rPr lang="cs-CZ" sz="3200" b="1" dirty="0" smtClean="0"/>
              <a:t>do forem,   válcujeme, koveme …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 vyrábíme – plechy, dráty, odlitky ty se dál zpracovávají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dirty="0"/>
              <a:t>d</a:t>
            </a:r>
            <a:r>
              <a:rPr lang="cs-CZ" sz="3200" b="1" dirty="0" smtClean="0"/>
              <a:t>rahé kovy </a:t>
            </a:r>
            <a:r>
              <a:rPr lang="cs-CZ" sz="2000" b="1" dirty="0" smtClean="0"/>
              <a:t>(např. z použité elektrotechniky)</a:t>
            </a:r>
            <a:r>
              <a:rPr lang="cs-CZ" sz="3200" b="1" dirty="0" smtClean="0"/>
              <a:t> se získávají buď tavením, nebo chemickými procesy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2000" dirty="0" smtClean="0">
                <a:solidFill>
                  <a:schemeClr val="bg1"/>
                </a:solidFill>
              </a:rPr>
              <a:t>			</a:t>
            </a:r>
          </a:p>
          <a:p>
            <a:endParaRPr lang="cs-CZ" sz="3200" b="1" i="1" u="sng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404664"/>
            <a:ext cx="40312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</a:t>
            </a:r>
          </a:p>
        </p:txBody>
      </p:sp>
    </p:spTree>
    <p:extLst>
      <p:ext uri="{BB962C8B-B14F-4D97-AF65-F5344CB8AC3E}">
        <p14:creationId xmlns:p14="http://schemas.microsoft.com/office/powerpoint/2010/main" val="56833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IVA\eko\DSCN84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12968" cy="652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IVA\eko\DSCN84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04" y="476672"/>
            <a:ext cx="3747095" cy="262679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IVA\eko\DSCN84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04" y="3482697"/>
            <a:ext cx="3691885" cy="225055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IVA\eko\DSCN841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86276"/>
            <a:ext cx="3749675" cy="442595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16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obrázky a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81273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83</TotalTime>
  <Words>254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Prezentace aplikace PowerPoint</vt:lpstr>
      <vt:lpstr>KOV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16</cp:revision>
  <dcterms:created xsi:type="dcterms:W3CDTF">2012-02-13T20:17:02Z</dcterms:created>
  <dcterms:modified xsi:type="dcterms:W3CDTF">2012-09-05T05:48:28Z</dcterms:modified>
</cp:coreProperties>
</file>