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03D555-0FA8-44A8-AE6E-A40AA7D065F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47B462B-0F86-48D5-8938-F07C95A4075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835696" y="4437112"/>
            <a:ext cx="66247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32_INOVACE_ENV_25</a:t>
            </a:r>
          </a:p>
          <a:p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15.2. 2012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Vysvětluje, čím a komu je tato skupina odpadů nebezpečná. Popisuje sběr  a sběrná místa. Uvádí příklady odpadů. Popisuje možnosti recyklace a odstranění. Ukazuje značky, kterými jsou nebezpečné výrobky (odpady) označeny. </a:t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Nebezpečný odpad, 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ýstražné značky, Mobilní sběrna, Spalovny, Skládky nebezpečného odpadu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514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124744"/>
            <a:ext cx="51845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NEBEZPEČNÉ ODPADY  JSOU LÁTKY, KTERÉ NÁM DOBŘE SLOUŽÍ, ALE PŘI NEOPATRNÉ A NEODBORNÉ MANIPULACI MOHOU POŠKODIT LIDSKÉ ZDRAVÍ, ZDRAVÍ ZVÍŘAT NEBO ŽIVOTNÍ PROSTŘEDÍ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admin\Desktop\ddddum\19 sud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6951"/>
            <a:ext cx="1944216" cy="28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188640"/>
            <a:ext cx="719947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NEBEZPEČNÉ ODPADY</a:t>
            </a:r>
          </a:p>
        </p:txBody>
      </p:sp>
    </p:spTree>
    <p:extLst>
      <p:ext uri="{BB962C8B-B14F-4D97-AF65-F5344CB8AC3E}">
        <p14:creationId xmlns:p14="http://schemas.microsoft.com/office/powerpoint/2010/main" val="3349007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484784"/>
            <a:ext cx="81650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v krajním případě mohou způsobit i smrt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j</a:t>
            </a:r>
            <a:r>
              <a:rPr lang="cs-CZ" sz="3200" dirty="0" smtClean="0"/>
              <a:t>e třeba je sbírat odděleně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esmí se odhazovat do komunálního odpadu, vylévat do kanalizace nebo do přírody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p</a:t>
            </a:r>
            <a:r>
              <a:rPr lang="cs-CZ" sz="3200" dirty="0" smtClean="0"/>
              <a:t>ředávají se obsluze ve sběrném dvoře nebo obsluze mobilní sběrny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j</a:t>
            </a:r>
            <a:r>
              <a:rPr lang="cs-CZ" sz="3200" dirty="0" smtClean="0">
                <a:solidFill>
                  <a:schemeClr val="bg1"/>
                </a:solidFill>
              </a:rPr>
              <a:t>sou označeny výstražnými oranžovými značkami </a:t>
            </a:r>
            <a:r>
              <a:rPr lang="cs-CZ" sz="2000" dirty="0" smtClean="0">
                <a:solidFill>
                  <a:schemeClr val="bg1"/>
                </a:solidFill>
              </a:rPr>
              <a:t>(ta říká čím konkrétně je látka nebezpečná)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9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NEBEZPEČNÉ ODPADY</a:t>
            </a:r>
            <a:r>
              <a:rPr lang="cs-CZ" sz="4400" i="1" u="sng" dirty="0" smtClean="0"/>
              <a:t/>
            </a:r>
            <a:br>
              <a:rPr lang="cs-CZ" sz="4400" i="1" u="sng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4734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270119"/>
            <a:ext cx="784887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s</a:t>
            </a:r>
            <a:r>
              <a:rPr lang="cs-CZ" sz="3200" dirty="0" smtClean="0"/>
              <a:t>taré barvy, některá lepidla, ředidla, rozpouštědla, kyseliny, motorové a převodové oleje, staré léky, čistící prostředky a chemikálie z domácnosti, injekční stříkačky, nekompletní elektrozařízení …</a:t>
            </a:r>
          </a:p>
          <a:p>
            <a:r>
              <a:rPr lang="cs-CZ" sz="3200" dirty="0" smtClean="0"/>
              <a:t>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>
                <a:solidFill>
                  <a:schemeClr val="bg1"/>
                </a:solidFill>
              </a:rPr>
              <a:t>n</a:t>
            </a:r>
            <a:r>
              <a:rPr lang="cs-CZ" sz="3200" u="sng" dirty="0" smtClean="0">
                <a:solidFill>
                  <a:schemeClr val="bg1"/>
                </a:solidFill>
              </a:rPr>
              <a:t>ejsme-li si jisti, že se jedná o nebezpečný odpad – nic nezkazíme budeme-li se k němu tak chovat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57808" y="332656"/>
            <a:ext cx="7956376" cy="1143000"/>
          </a:xfrm>
          <a:noFill/>
        </p:spPr>
        <p:txBody>
          <a:bodyPr>
            <a:normAutofit fontScale="90000"/>
          </a:bodyPr>
          <a:lstStyle/>
          <a:p>
            <a:r>
              <a:rPr lang="cs-CZ" sz="49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NEBEZPEČNÝ ODPAD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624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590" y="1052736"/>
            <a:ext cx="8136904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voz mobilní sběrnou (2x ročně)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m</a:t>
            </a:r>
            <a:r>
              <a:rPr lang="cs-CZ" sz="3200" dirty="0" smtClean="0"/>
              <a:t>obilní sběrna = upravené auto se zvláštními nádobami – odpad se ukládá podle druhu – nesmíse slévat dohromady !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běrný dvůr – sklad nebezpečného odpadu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6491064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SVOZ A SBĚR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44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2075" y="1484784"/>
            <a:ext cx="799288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r</a:t>
            </a:r>
            <a:r>
              <a:rPr lang="cs-CZ" sz="3200" dirty="0" smtClean="0"/>
              <a:t>ůznými chemickými procesy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d</a:t>
            </a:r>
            <a:r>
              <a:rPr lang="cs-CZ" sz="3200" dirty="0" smtClean="0">
                <a:solidFill>
                  <a:schemeClr val="bg1"/>
                </a:solidFill>
              </a:rPr>
              <a:t>emontáž zařízení – oddělení neb. látek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v</a:t>
            </a:r>
            <a:r>
              <a:rPr lang="cs-CZ" sz="3200" dirty="0" smtClean="0"/>
              <a:t>ytřídění na látky – které lze znovu použít – které je potřeba bezpečně odstranit</a:t>
            </a:r>
          </a:p>
          <a:p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ořlavé odpady – spalovny neb. odpadu </a:t>
            </a:r>
            <a:r>
              <a:rPr lang="cs-CZ" sz="2000" dirty="0" smtClean="0">
                <a:solidFill>
                  <a:schemeClr val="bg1"/>
                </a:solidFill>
              </a:rPr>
              <a:t>(ropné produkty, léky, barvy, rozpouštědla, infekční odpad ….)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 - REGENERACE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896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25689"/>
            <a:ext cx="81369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dva způsoby – spalovna – skladování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/>
              <a:t>s</a:t>
            </a:r>
            <a:r>
              <a:rPr lang="cs-CZ" sz="3200" b="1" u="sng" dirty="0" smtClean="0"/>
              <a:t>palovny</a:t>
            </a:r>
            <a:r>
              <a:rPr lang="cs-CZ" sz="3200" dirty="0" smtClean="0"/>
              <a:t> – vysoké teploty nad 1 000˚C – zneškodnění choroboplodných zárodků </a:t>
            </a:r>
            <a:r>
              <a:rPr lang="cs-CZ" sz="2000" dirty="0" smtClean="0"/>
              <a:t>(nemocniční, infekční odpady)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palovny – několikastupňové čištění vypouštěných spalin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/>
              <a:t>s</a:t>
            </a:r>
            <a:r>
              <a:rPr lang="cs-CZ" sz="3200" b="1" u="sng" dirty="0" smtClean="0"/>
              <a:t>kládka nebezpečného odpadu </a:t>
            </a:r>
          </a:p>
          <a:p>
            <a:r>
              <a:rPr lang="cs-CZ" sz="3200" b="1" dirty="0"/>
              <a:t>	</a:t>
            </a:r>
            <a:r>
              <a:rPr lang="cs-CZ" sz="3200" dirty="0" smtClean="0"/>
              <a:t>– odpady jsou upravené, uzavřené v 	obalech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ČR je cca 25 spaloven a cca 25 skládek nebezpečného odpadu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ODSTRANĚNÍ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9729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8827606" cy="486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VÝSTRAŽNÉ ORANŽOVÉ ZNAČKY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281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598689" cy="5300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045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IVA\eko\DSCN84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6235700" cy="466883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IVA\eko\DSCN84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740" y="179762"/>
            <a:ext cx="4141322" cy="58326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IVA\eko\DSCN84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3863"/>
            <a:ext cx="2409006" cy="35293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IVA\eko\DSCN846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605" y="3429446"/>
            <a:ext cx="2043220" cy="25970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52" y="4869160"/>
            <a:ext cx="7610443" cy="101021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4704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4291872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124</TotalTime>
  <Words>358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NEBEZPEČNÝ ODPAD </vt:lpstr>
      <vt:lpstr>SVOZ A SBĚR </vt:lpstr>
      <vt:lpstr>ÚPRAVA - REGENERACE </vt:lpstr>
      <vt:lpstr>ODSTRANĚNÍ </vt:lpstr>
      <vt:lpstr>VÝSTRAŽNÉ ORANŽOVÉ ZNAČKY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19</cp:revision>
  <dcterms:created xsi:type="dcterms:W3CDTF">2012-02-14T07:30:23Z</dcterms:created>
  <dcterms:modified xsi:type="dcterms:W3CDTF">2012-09-05T05:49:08Z</dcterms:modified>
</cp:coreProperties>
</file>