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1" r:id="rId2"/>
    <p:sldId id="262" r:id="rId3"/>
    <p:sldId id="257" r:id="rId4"/>
    <p:sldId id="264" r:id="rId5"/>
    <p:sldId id="256" r:id="rId6"/>
    <p:sldId id="258" r:id="rId7"/>
    <p:sldId id="260" r:id="rId8"/>
    <p:sldId id="259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139978-48CF-4490-9487-1B9C6BFE66F6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946572-E1C4-4E6E-8226-BEE4F6514E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445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946572-E1C4-4E6E-8226-BEE4F6514EC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822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F0E9431-9389-499C-86C7-BACF329A7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31BEEDF-E084-4F70-A040-681A21929D6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8032" y="2539328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636935" y="4509120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 _32_INOVACE_ENV_29</a:t>
            </a:r>
            <a:endParaRPr lang="cs-CZ" sz="1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16326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1601044"/>
            <a:ext cx="7632848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5.4. 2012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je určena pro starší žáky. Uvádí příklady výrobků, jejichž součástí jsou baterie. Vysvětluje rozdíl mezi primárními a sekundárními články. Poskytuje informace o sběru baterií a důvodech proč baterie recyklovat.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Baterie,  Galvanický článek, primární, sekundární, místo zpětného odběru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2283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628800"/>
            <a:ext cx="626469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VYBITÉ BATERIE MOHOU RECYKLACÍ ZNOVU OŽÍT A DOKONCE SE I „PŘERODIT“. NA ZEMI UBÝVÁ PŘÍRODNÍCH SUROVIN. PROTO JE TŘEBA VNÍMAT BATERIE JAKO DRUHOTNÉ SUROVINY, KTERÉ MOHOU PRIMÁRNÍ ZDROJE NAHRADID.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781050" y="274638"/>
            <a:ext cx="8362950" cy="1714500"/>
          </a:xfrm>
        </p:spPr>
        <p:txBody>
          <a:bodyPr>
            <a:normAutofit fontScale="90000"/>
          </a:bodyPr>
          <a:lstStyle/>
          <a:p>
            <a:r>
              <a:rPr lang="cs-CZ" sz="49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BATERIE </a:t>
            </a:r>
            <a:r>
              <a:rPr lang="cs-CZ" sz="490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A </a:t>
            </a:r>
            <a:r>
              <a:rPr lang="cs-CZ" sz="49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/>
            </a:r>
            <a:br>
              <a:rPr lang="cs-CZ" sz="49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</a:br>
            <a:r>
              <a:rPr lang="cs-CZ" sz="49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AKUMULÁTORY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pic>
        <p:nvPicPr>
          <p:cNvPr id="1026" name="Picture 2" descr="C:\Users\admin\Desktop\ddddum\63 baterie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84984"/>
            <a:ext cx="277105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767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210153"/>
            <a:ext cx="6731793" cy="6621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323528" y="3429000"/>
            <a:ext cx="8712968" cy="295232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Arial Black" pitchFamily="34" charset="0"/>
              </a:rPr>
              <a:t>BATERIE</a:t>
            </a:r>
            <a:endParaRPr lang="cs-CZ" sz="96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271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196752"/>
            <a:ext cx="820891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vynález starý 150 let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b</a:t>
            </a:r>
            <a:r>
              <a:rPr lang="cs-CZ" sz="3200" dirty="0" smtClean="0"/>
              <a:t>aterku najdeme : v autíčku, svítilně,  hodinkách, mobilu, ovladačích, MP3, fotoaparátu, navigaci …..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g</a:t>
            </a:r>
            <a:r>
              <a:rPr lang="cs-CZ" sz="3200" dirty="0" smtClean="0">
                <a:solidFill>
                  <a:schemeClr val="bg1"/>
                </a:solidFill>
              </a:rPr>
              <a:t>alvanický článek – přenosný elektrochemický zdroj proudu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č</a:t>
            </a:r>
            <a:r>
              <a:rPr lang="cs-CZ" sz="3200" dirty="0" smtClean="0"/>
              <a:t>lánky máme primární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(nenabíjecí – na jedno použití)</a:t>
            </a:r>
          </a:p>
          <a:p>
            <a:r>
              <a:rPr lang="cs-CZ" sz="2000" dirty="0" smtClean="0"/>
              <a:t>     </a:t>
            </a:r>
            <a:r>
              <a:rPr lang="cs-CZ" sz="3200" dirty="0" smtClean="0"/>
              <a:t>a sekundární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(nabíjející = akumulátory -  opakovaně xkrát se nabíjejí) 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BATERIE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809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4"/>
            <a:ext cx="842493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tvar: válcovitý, hranatý, knoflíkový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o</a:t>
            </a:r>
            <a:r>
              <a:rPr lang="cs-CZ" sz="3200" dirty="0" smtClean="0"/>
              <a:t>značení válcových článků podle velikosti:	</a:t>
            </a:r>
          </a:p>
          <a:p>
            <a:r>
              <a:rPr lang="cs-CZ" sz="3200" dirty="0" smtClean="0"/>
              <a:t>3(AAA) – mikro </a:t>
            </a:r>
            <a:r>
              <a:rPr lang="cs-CZ" sz="2000" dirty="0" smtClean="0"/>
              <a:t>(malý tužkový článek)</a:t>
            </a:r>
          </a:p>
          <a:p>
            <a:r>
              <a:rPr lang="cs-CZ" sz="3200" dirty="0" smtClean="0"/>
              <a:t>6(AA) – mini </a:t>
            </a:r>
            <a:r>
              <a:rPr lang="cs-CZ" sz="2000" dirty="0" smtClean="0"/>
              <a:t>(tužkový článek, dnes nejpoužívanější)</a:t>
            </a:r>
          </a:p>
          <a:p>
            <a:r>
              <a:rPr lang="cs-CZ" sz="3200" dirty="0" smtClean="0"/>
              <a:t>14(C) – </a:t>
            </a:r>
            <a:r>
              <a:rPr lang="cs-CZ" sz="3200" dirty="0" err="1" smtClean="0"/>
              <a:t>midi</a:t>
            </a:r>
            <a:r>
              <a:rPr lang="cs-CZ" sz="3200" dirty="0" smtClean="0"/>
              <a:t> </a:t>
            </a:r>
            <a:r>
              <a:rPr lang="cs-CZ" sz="2000" dirty="0" smtClean="0"/>
              <a:t>(malý monočlánek)</a:t>
            </a:r>
          </a:p>
          <a:p>
            <a:r>
              <a:rPr lang="cs-CZ" sz="3200" dirty="0" smtClean="0"/>
              <a:t>20(D) – maxi </a:t>
            </a:r>
            <a:r>
              <a:rPr lang="cs-CZ" sz="2000" dirty="0" smtClean="0"/>
              <a:t>(velký monočlánek)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kapacita článku = které lze článku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získat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v ČR se ročně vyprodukuje 3 000 tun přenosných baterií = 1 500 000 000 ks tužkových baterii baterií AA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BATERIE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464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4744"/>
            <a:ext cx="813690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0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m</a:t>
            </a:r>
            <a:r>
              <a:rPr lang="cs-CZ" sz="3200" dirty="0" smtClean="0"/>
              <a:t>ísta zpětného odběru – obchod, kde se baterie prodávají – hypermarkety – supermarkety – elektroprodejny – servisy – sběrné dvory – veřejné budovy – školy …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m</a:t>
            </a:r>
            <a:r>
              <a:rPr lang="cs-CZ" sz="3200" dirty="0" smtClean="0">
                <a:solidFill>
                  <a:schemeClr val="bg1"/>
                </a:solidFill>
              </a:rPr>
              <a:t>ísta jsou označena nápisem</a:t>
            </a: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„Místo zpětného odběru použitých  	baterií a akumulátorů“</a:t>
            </a:r>
          </a:p>
          <a:p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d</a:t>
            </a:r>
            <a:r>
              <a:rPr lang="cs-CZ" sz="3200" dirty="0" smtClean="0"/>
              <a:t>o různých boxů se samolepkou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331640" y="404664"/>
            <a:ext cx="5436096" cy="1143000"/>
          </a:xfrm>
        </p:spPr>
        <p:txBody>
          <a:bodyPr>
            <a:noAutofit/>
          </a:bodyPr>
          <a:lstStyle/>
          <a:p>
            <a:r>
              <a:rPr lang="cs-CZ" sz="44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SBĚR</a:t>
            </a:r>
            <a:r>
              <a:rPr lang="cs-CZ" sz="4800" i="1" u="sng" dirty="0">
                <a:latin typeface="Cooper Black" pitchFamily="18" charset="0"/>
              </a:rPr>
              <a:t/>
            </a:r>
            <a:br>
              <a:rPr lang="cs-CZ" sz="4800" i="1" u="sng" dirty="0">
                <a:latin typeface="Cooper Black" pitchFamily="18" charset="0"/>
              </a:rPr>
            </a:br>
            <a:endParaRPr lang="cs-CZ" sz="4800" dirty="0"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272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5664" y="1052736"/>
            <a:ext cx="8208912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u="sng" dirty="0"/>
              <a:t>p</a:t>
            </a:r>
            <a:r>
              <a:rPr lang="cs-CZ" sz="3200" u="sng" dirty="0" smtClean="0"/>
              <a:t>roč recyklovat </a:t>
            </a:r>
            <a:r>
              <a:rPr lang="cs-CZ" sz="3200" dirty="0" smtClean="0"/>
              <a:t>– chráníme si životní prostředí – energetická a materiálová úspora primárních surovin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c</a:t>
            </a:r>
            <a:r>
              <a:rPr lang="cs-CZ" sz="3200" dirty="0" smtClean="0">
                <a:solidFill>
                  <a:schemeClr val="bg1"/>
                </a:solidFill>
              </a:rPr>
              <a:t>entrální sklad vybitých baterií – Kladno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k recyklaci se vrací pouze každý druhý až třetí </a:t>
            </a:r>
            <a:r>
              <a:rPr lang="cs-CZ" sz="3200" dirty="0"/>
              <a:t>článek - </a:t>
            </a:r>
            <a:r>
              <a:rPr lang="cs-CZ" sz="2000" dirty="0"/>
              <a:t>(v průměru spotřebuje každý občan ČR 16ks tužkových baterií) </a:t>
            </a:r>
            <a:endParaRPr lang="cs-CZ" sz="2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baterie nepatří do odpadkových košů, popelnic, kontejnerů s komunálním odpadem </a:t>
            </a:r>
            <a:r>
              <a:rPr lang="cs-CZ" sz="3200" dirty="0" smtClean="0">
                <a:solidFill>
                  <a:schemeClr val="bg1"/>
                </a:solidFill>
              </a:rPr>
              <a:t>!!!</a:t>
            </a: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564" y="332656"/>
            <a:ext cx="6923112" cy="1143000"/>
          </a:xfrm>
        </p:spPr>
        <p:txBody>
          <a:bodyPr>
            <a:normAutofit fontScale="90000"/>
          </a:bodyPr>
          <a:lstStyle/>
          <a:p>
            <a:r>
              <a:rPr lang="cs-CZ" sz="49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RECYKLACE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709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Desktop\EKOLOGIE\2. EKO FOTO\P52100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865" y="-675456"/>
            <a:ext cx="6624736" cy="667874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54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6489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dirty="0" smtClean="0">
                <a:solidFill>
                  <a:schemeClr val="bg1"/>
                </a:solidFill>
              </a:rPr>
              <a:t>vlastní fotografie a obrázky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391437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105</TotalTime>
  <Words>308</Words>
  <Application>Microsoft Office PowerPoint</Application>
  <PresentationFormat>Předvádění na obrazovce (4:3)</PresentationFormat>
  <Paragraphs>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Výukový materiál  zpracovaný v rámci projektu "EU peníze školám"</vt:lpstr>
      <vt:lpstr>Prezentace aplikace PowerPoint</vt:lpstr>
      <vt:lpstr>BATERIE A  AKUMULÁTORY </vt:lpstr>
      <vt:lpstr>Prezentace aplikace PowerPoint</vt:lpstr>
      <vt:lpstr>BATERIE </vt:lpstr>
      <vt:lpstr>BATERIE </vt:lpstr>
      <vt:lpstr>SBĚR </vt:lpstr>
      <vt:lpstr>RECYKLACE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17</cp:revision>
  <dcterms:created xsi:type="dcterms:W3CDTF">2012-02-14T12:25:44Z</dcterms:created>
  <dcterms:modified xsi:type="dcterms:W3CDTF">2012-09-05T05:50:27Z</dcterms:modified>
</cp:coreProperties>
</file>