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A512BC-9C01-4875-86FB-C8E8DA1A4AE5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778F2C-5EDC-4C0A-A321-278D776E5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7015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F946F-A0DB-4D5D-B74E-C09FB9BE15E1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46EB0-208F-4AD3-9B39-82EAB1BE952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VY_32_INOVACE_4_5_ KONTROLNÍ PĚTIMINUTOVKA Č. 4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4630"/>
            <a:ext cx="6400800" cy="1752600"/>
          </a:xfrm>
        </p:spPr>
        <p:txBody>
          <a:bodyPr>
            <a:normAutofit fontScale="92500" lnSpcReduction="10000"/>
          </a:bodyPr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PĚTIMINUTIVKA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Jednotlivé snímky jsou časováním nastaveny tak, že se mění po 45 sekundách.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76110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32656"/>
            <a:ext cx="4246240" cy="1470025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4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780928"/>
            <a:ext cx="4283968" cy="17526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Devátý ročník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0"/>
            <a:ext cx="5004048" cy="6869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15272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Umělecký směr, který využívá 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geometrických tvarů</a:t>
            </a:r>
            <a:r>
              <a:rPr lang="cs-CZ" sz="4000" dirty="0" smtClean="0"/>
              <a:t> se nazývá jak?</a:t>
            </a:r>
          </a:p>
          <a:p>
            <a:r>
              <a:rPr lang="cs-CZ" sz="4000" dirty="0" smtClean="0"/>
              <a:t>(1 slovo)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844824"/>
            <a:ext cx="4860032" cy="379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233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4400" dirty="0" smtClean="0"/>
              <a:t>Umělecký směr, který 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zabýval sny a fantazií</a:t>
            </a:r>
            <a:r>
              <a:rPr lang="cs-CZ" sz="4400" dirty="0" smtClean="0"/>
              <a:t> se nazývá?</a:t>
            </a:r>
          </a:p>
          <a:p>
            <a:r>
              <a:rPr lang="cs-CZ" sz="4400" dirty="0" smtClean="0"/>
              <a:t>(1 slovo)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8900" y="1916832"/>
            <a:ext cx="4992555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42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Období </a:t>
            </a:r>
            <a:r>
              <a:rPr lang="cs-CZ" sz="3600" dirty="0"/>
              <a:t>let </a:t>
            </a:r>
            <a:r>
              <a:rPr lang="cs-CZ" sz="3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1925 – 1929</a:t>
            </a:r>
            <a:r>
              <a:rPr lang="cs-CZ" sz="3600" dirty="0"/>
              <a:t> </a:t>
            </a:r>
            <a:r>
              <a:rPr lang="cs-CZ" sz="3600" dirty="0" smtClean="0"/>
              <a:t>je obdobím </a:t>
            </a:r>
            <a:r>
              <a:rPr lang="cs-CZ" sz="3600" dirty="0"/>
              <a:t>hospodářského rozkvětu, nejvýkonnější období </a:t>
            </a:r>
            <a:r>
              <a:rPr lang="cs-CZ" sz="3600" dirty="0" smtClean="0"/>
              <a:t>ekonomiky?</a:t>
            </a:r>
          </a:p>
          <a:p>
            <a:r>
              <a:rPr lang="cs-CZ" sz="3600" dirty="0" smtClean="0"/>
              <a:t>ANO nebo NE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5268" y="2780928"/>
            <a:ext cx="4896544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467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cs-CZ" dirty="0" smtClean="0"/>
              <a:t>Prudký </a:t>
            </a:r>
            <a:r>
              <a:rPr lang="cs-CZ" dirty="0"/>
              <a:t>pokles hodnoty akcií a cenných papírů na newyorské burze (Wall Street), osobní bankrot lidí, kteří akcie vlastnily, prudký pokles průmyslové výroby</a:t>
            </a:r>
            <a:r>
              <a:rPr lang="cs-CZ" dirty="0" smtClean="0"/>
              <a:t>.</a:t>
            </a:r>
          </a:p>
          <a:p>
            <a:pPr lvl="0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je tento den označován a kdy se to stalo</a:t>
            </a:r>
            <a:r>
              <a:rPr lang="cs-CZ" dirty="0" smtClean="0"/>
              <a:t> (</a:t>
            </a:r>
            <a:r>
              <a:rPr lang="cs-CZ" b="1" dirty="0" smtClean="0">
                <a:solidFill>
                  <a:srgbClr val="FF0000"/>
                </a:solidFill>
              </a:rPr>
              <a:t>přesné datum</a:t>
            </a:r>
            <a:r>
              <a:rPr lang="cs-CZ" dirty="0" smtClean="0"/>
              <a:t>).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6766" y="2132856"/>
            <a:ext cx="4838938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436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Příčinou této světové hospodářské krize byla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NADVÝROBA</a:t>
            </a:r>
            <a:r>
              <a:rPr lang="cs-CZ" sz="3600" dirty="0" smtClean="0"/>
              <a:t>  a 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NADBYTEK ZBOŽÍ</a:t>
            </a:r>
            <a:r>
              <a:rPr lang="cs-CZ" sz="3600" dirty="0" smtClean="0"/>
              <a:t>?</a:t>
            </a:r>
          </a:p>
          <a:p>
            <a:r>
              <a:rPr lang="cs-CZ" sz="3600" dirty="0" smtClean="0"/>
              <a:t>ANO nebo NE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2835" y="2276872"/>
            <a:ext cx="4781163" cy="2880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872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Napiš aspoň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důsledky</a:t>
            </a:r>
            <a:r>
              <a:rPr lang="cs-CZ" sz="4800" dirty="0" smtClean="0"/>
              <a:t> této světové hospodářské krize.</a:t>
            </a:r>
            <a:endParaRPr lang="cs-CZ" sz="4800" dirty="0"/>
          </a:p>
        </p:txBody>
      </p:sp>
      <p:pic>
        <p:nvPicPr>
          <p:cNvPr id="5" name="Zástupný symbol pro obsah 4" descr="BAB2698f4_BE05054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488639" y="2195368"/>
            <a:ext cx="4475849" cy="3249856"/>
          </a:xfrm>
        </p:spPr>
      </p:pic>
    </p:spTree>
  </p:cSld>
  <p:clrMapOvr>
    <a:masterClrMapping/>
  </p:clrMapOvr>
  <p:transition advTm="30498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</a:t>
            </a:r>
            <a:r>
              <a:rPr lang="cs-CZ" sz="4000" dirty="0" smtClean="0"/>
              <a:t> hlavně a na prvním místě vedl boj proti krizi a našel cestu z této krize?</a:t>
            </a:r>
          </a:p>
          <a:p>
            <a:r>
              <a:rPr lang="cs-CZ" sz="4000" dirty="0" smtClean="0"/>
              <a:t>(1 slovo)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0906" y="2420888"/>
            <a:ext cx="5280587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498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jmenoval plán</a:t>
            </a:r>
            <a:r>
              <a:rPr lang="cs-CZ" sz="3600" dirty="0" smtClean="0"/>
              <a:t>, který byl zaveden v USA a který vyhlásil americký prezident F. D. Roosevelt?</a:t>
            </a:r>
          </a:p>
          <a:p>
            <a:r>
              <a:rPr lang="cs-CZ" sz="3600" dirty="0" smtClean="0"/>
              <a:t>(2 slova)</a:t>
            </a:r>
            <a:endParaRPr lang="cs-CZ" sz="3600" dirty="0"/>
          </a:p>
        </p:txBody>
      </p:sp>
      <p:pic>
        <p:nvPicPr>
          <p:cNvPr id="5" name="Zástupný symbol pro obsah 4" descr="350px-NewDeal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39002" y="2204864"/>
            <a:ext cx="4745297" cy="3240360"/>
          </a:xfrm>
        </p:spPr>
      </p:pic>
    </p:spTree>
  </p:cSld>
  <p:clrMapOvr>
    <a:masterClrMapping/>
  </p:clrMapOvr>
  <p:transition advTm="30405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jakém roce </a:t>
            </a:r>
            <a:r>
              <a:rPr lang="cs-CZ" sz="4000" dirty="0" smtClean="0"/>
              <a:t>proběhl největší dopad světové hospodářské krize v ČSR?</a:t>
            </a:r>
          </a:p>
          <a:p>
            <a:r>
              <a:rPr lang="cs-CZ" sz="4000" dirty="0" smtClean="0"/>
              <a:t>(rok)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5" y="1268760"/>
            <a:ext cx="4000103" cy="53513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53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Jakou světovou událost se snaží postihnout tento kreslený vtip?</a:t>
            </a:r>
          </a:p>
          <a:p>
            <a:r>
              <a:rPr lang="cs-CZ" sz="3200" dirty="0" smtClean="0"/>
              <a:t>(3 slova)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5190" y="1556792"/>
            <a:ext cx="5038060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30264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481197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www.dhm.de/lemo/objekte/pict/ph001267/200.jpg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www.pavel-matusiak.com/galerie/images/kubismus/imgbg_kubismus2.jpg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i460.photobucket.com/albums/qq325/bezdomovkyne/art/surrealismus3.jpg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www.zdarbuh.cz/wp-content/uploads/2008/12/tit-nelson.jpg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blog.idnes.cz/blog/3911/160836/wallstreet.jpg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static.lexpansion.com/medias/28/wall-street-bourse_107.jpg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i.idnes.cz/08/103/gal/BAB2698f4_BE050542.jpg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www.cyfraplus.pl/ms_galeria/fotobase/33441_c.jpg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upload.wikimedia.org/wikipedia/commons/thumb/6/67/NewDeal.jpg/350px-NewDeal.jpg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lewebpedagogique.com/reussirenhg/files/2009/09/wall_street_crash_1929.jpg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img.aktualne.centrum.cz/24/26/242652m-vtipy-o-krizi.jpg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6507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400</Words>
  <Application>Microsoft Office PowerPoint</Application>
  <PresentationFormat>Předvádění na obrazovce (4:3)</PresentationFormat>
  <Paragraphs>50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školy: ZŠ Klášterec nad Ohří, Krátká 676 Autor: Bc. Michael RADIMERSKÝ Název materiálu: VY_32_INOVACE_4_5_ KONTROLNÍ PĚTIMINUTOVKA Č. 4 Číslo projektu: CZ.1.07/1.4.00/21.1115</vt:lpstr>
      <vt:lpstr>PĚTIMINUTOVKA č. 4</vt:lpstr>
      <vt:lpstr>1.</vt:lpstr>
      <vt:lpstr>2.</vt:lpstr>
      <vt:lpstr>3. </vt:lpstr>
      <vt:lpstr>4.</vt:lpstr>
      <vt:lpstr>5. </vt:lpstr>
      <vt:lpstr>6. </vt:lpstr>
      <vt:lpstr>7. </vt:lpstr>
      <vt:lpstr>8. </vt:lpstr>
      <vt:lpstr>9.</vt:lpstr>
      <vt:lpstr>10. 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4</dc:title>
  <dc:creator>MSI</dc:creator>
  <cp:lastModifiedBy>Bc. Michael RADIMERSKÝ</cp:lastModifiedBy>
  <cp:revision>42</cp:revision>
  <dcterms:created xsi:type="dcterms:W3CDTF">2010-11-17T13:07:34Z</dcterms:created>
  <dcterms:modified xsi:type="dcterms:W3CDTF">2012-10-25T10:19:30Z</dcterms:modified>
</cp:coreProperties>
</file>