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078139-974C-4CF9-B5AB-000891FE2B46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497C3F-21F1-4886-9081-60B2548333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01522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5F946F-A0DB-4D5D-B74E-C09FB9BE15E1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55700" y="7938"/>
            <a:ext cx="6832600" cy="190817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Bc. Michael RADIMERSKÝ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VY_32_INOVACE_5_5_ KONTROLNÍ PĚTIMINUTOVKA Č. 5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CZ.1.07/1.4.00/21.1115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424630"/>
            <a:ext cx="6400800" cy="1752600"/>
          </a:xfrm>
        </p:spPr>
        <p:txBody>
          <a:bodyPr>
            <a:normAutofit fontScale="92500" lnSpcReduction="10000"/>
          </a:bodyPr>
          <a:lstStyle/>
          <a:p>
            <a:pPr algn="ctr" eaLnBrk="1" hangingPunct="1"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KONTROLNÍ PĚTIMINUTIVKA 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 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ročník.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Jednotlivé snímky jsou časováním nastaveny tak, že se mění po 45 sekundách.</a:t>
            </a:r>
            <a:endParaRPr lang="cs-CZ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7" name="obrázek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5394325"/>
            <a:ext cx="4687887" cy="1463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8875" cy="151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Obrázek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475" y="-14288"/>
            <a:ext cx="1152525" cy="1492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0997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332656"/>
            <a:ext cx="4246240" cy="1470025"/>
          </a:xfrm>
        </p:spPr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PĚTIMINUTOVKA č. 5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2780928"/>
            <a:ext cx="4283968" cy="17526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Devátý ročník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Obrázek 4" descr="182186v1_jpg_6563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59193" y="1556792"/>
            <a:ext cx="5584807" cy="4176464"/>
          </a:xfrm>
          <a:prstGeom prst="rect">
            <a:avLst/>
          </a:prstGeom>
        </p:spPr>
      </p:pic>
    </p:spTree>
  </p:cSld>
  <p:clrMapOvr>
    <a:masterClrMapping/>
  </p:clrMapOvr>
  <p:transition advTm="1546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4000" dirty="0" smtClean="0"/>
              <a:t>Představitelem uměleckého směru, který využívá </a:t>
            </a: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geometrických tvarů</a:t>
            </a:r>
            <a:r>
              <a:rPr lang="cs-CZ" sz="4000" dirty="0" smtClean="0"/>
              <a:t> je </a:t>
            </a:r>
            <a:r>
              <a:rPr lang="cs-CZ" sz="40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SALVADOR DALÍ</a:t>
            </a:r>
            <a:r>
              <a:rPr lang="cs-CZ" sz="4000" dirty="0" smtClean="0"/>
              <a:t>?</a:t>
            </a:r>
          </a:p>
          <a:p>
            <a:r>
              <a:rPr lang="cs-CZ" sz="4000" dirty="0" smtClean="0"/>
              <a:t>(ANO/NE)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0633" y="2132856"/>
            <a:ext cx="4673367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427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4400" dirty="0" smtClean="0"/>
              <a:t>Představitelem uměleckého směru, který </a:t>
            </a: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zabýval sny a fantazií</a:t>
            </a:r>
            <a:r>
              <a:rPr lang="cs-CZ" sz="4400" dirty="0" smtClean="0"/>
              <a:t> je </a:t>
            </a:r>
            <a:r>
              <a:rPr lang="cs-CZ" sz="4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PABLO PICASSO</a:t>
            </a:r>
            <a:r>
              <a:rPr lang="cs-CZ" sz="4400" dirty="0" smtClean="0"/>
              <a:t>?</a:t>
            </a:r>
          </a:p>
          <a:p>
            <a:r>
              <a:rPr lang="cs-CZ" sz="4400" dirty="0" smtClean="0"/>
              <a:t>(ANO/NE)</a:t>
            </a:r>
            <a:endParaRPr lang="cs-CZ" sz="4400" dirty="0"/>
          </a:p>
        </p:txBody>
      </p:sp>
      <p:pic>
        <p:nvPicPr>
          <p:cNvPr id="6" name="Zástupný symbol pro obsah 5" descr="3G Pablo-Picasso-Enamel-Saucepan-25644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80369" y="2042818"/>
            <a:ext cx="4384119" cy="3474414"/>
          </a:xfrm>
        </p:spPr>
      </p:pic>
    </p:spTree>
  </p:cSld>
  <p:clrMapOvr>
    <a:masterClrMapping/>
  </p:clrMapOvr>
  <p:transition advTm="45474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cs-CZ" sz="2500" dirty="0" smtClean="0"/>
              <a:t>Výroba rostla, podařilo se zastavit nezaměstnanost, montážní linky v továrnách dokázaly podstatně zlevnit výrobu, zemědělství stačilo produkovat dostatek potravin. </a:t>
            </a:r>
            <a:r>
              <a:rPr lang="cs-CZ" sz="2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toto charakteristika období let 1925 – 1929?</a:t>
            </a:r>
          </a:p>
          <a:p>
            <a:r>
              <a:rPr lang="cs-CZ" sz="2500" dirty="0" smtClean="0"/>
              <a:t>ANO nebo NE</a:t>
            </a:r>
            <a:endParaRPr lang="cs-CZ" sz="25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2255" y="2034179"/>
            <a:ext cx="4563271" cy="3411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022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cs-CZ" sz="3000" dirty="0" smtClean="0"/>
              <a:t>Toho dne došlo k prudkému poklesu hodnoty akcií a cenných papírů. Lidé, kteří s vidinou zbohatnutí vložili své úspory právě do jejich nákupu, se rázem stali žebráky.</a:t>
            </a:r>
          </a:p>
          <a:p>
            <a:pPr lvl="0"/>
            <a:r>
              <a:rPr lang="cs-CZ" sz="3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toto charakteristika „černého čtvrtku“ – 24.10.1929?</a:t>
            </a:r>
          </a:p>
          <a:p>
            <a:pPr lvl="0"/>
            <a:r>
              <a:rPr lang="cs-CZ" sz="3000" dirty="0" smtClean="0"/>
              <a:t>(ANO/NE) </a:t>
            </a:r>
            <a:endParaRPr lang="cs-CZ" sz="3000" dirty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6351" y="692696"/>
            <a:ext cx="4200525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318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5. 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" y="1556792"/>
            <a:ext cx="9143999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0" y="4365104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Jak se jmenoval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plán na záchranu ekonomiky</a:t>
            </a:r>
            <a:r>
              <a:rPr lang="cs-CZ" sz="3600" dirty="0" smtClean="0"/>
              <a:t>, který byl přijat v USA?</a:t>
            </a:r>
          </a:p>
          <a:p>
            <a:pPr algn="ctr"/>
            <a:r>
              <a:rPr lang="cs-CZ" sz="3600" dirty="0" smtClean="0"/>
              <a:t>(2 slova)</a:t>
            </a:r>
            <a:endParaRPr lang="cs-CZ" sz="3600" dirty="0"/>
          </a:p>
        </p:txBody>
      </p:sp>
    </p:spTree>
  </p:cSld>
  <p:clrMapOvr>
    <a:masterClrMapping/>
  </p:clrMapOvr>
  <p:transition advTm="45209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6.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Napiš aspoň 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</a:t>
            </a:r>
            <a:r>
              <a:rPr lang="cs-CZ" sz="4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příčiny</a:t>
            </a:r>
            <a:r>
              <a:rPr lang="cs-CZ" sz="4800" dirty="0" smtClean="0"/>
              <a:t> této světové hospodářské krize.</a:t>
            </a:r>
            <a:endParaRPr lang="cs-CZ" sz="4800" dirty="0"/>
          </a:p>
        </p:txBody>
      </p:sp>
      <p:pic>
        <p:nvPicPr>
          <p:cNvPr id="7" name="Zástupný symbol pro obsah 6" descr="180px-Inflation-1933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860032" y="1392975"/>
            <a:ext cx="3888432" cy="5314190"/>
          </a:xfrm>
        </p:spPr>
      </p:pic>
    </p:spTree>
  </p:cSld>
  <p:clrMapOvr>
    <a:masterClrMapping/>
  </p:clrMapOvr>
  <p:transition advTm="45412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7.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se jmenoval americký prezident, 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který představil úspěšný plán na vyvedení USA z krize</a:t>
            </a:r>
            <a:endParaRPr lang="cs-CZ" sz="4000" dirty="0" smtClean="0"/>
          </a:p>
          <a:p>
            <a:r>
              <a:rPr lang="cs-CZ" sz="4000" dirty="0" smtClean="0"/>
              <a:t>(1 slovo)</a:t>
            </a:r>
            <a:endParaRPr lang="cs-CZ" sz="4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4850" y="1916832"/>
            <a:ext cx="4629150" cy="370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334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8.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kterém městě USA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byla burza, jejíž pád začal světovou hospodářskou krizi?</a:t>
            </a:r>
            <a:endParaRPr lang="cs-CZ" sz="3600" dirty="0" smtClean="0"/>
          </a:p>
          <a:p>
            <a:r>
              <a:rPr lang="cs-CZ" sz="3600" dirty="0" smtClean="0"/>
              <a:t>(2 slova)</a:t>
            </a:r>
            <a:endParaRPr lang="cs-CZ" sz="36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60923" y="2060848"/>
            <a:ext cx="4607695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5116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9.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23528" y="1600200"/>
            <a:ext cx="4172272" cy="4525963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Dopadla světová hospodářská krize i na </a:t>
            </a: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Československo?</a:t>
            </a:r>
            <a:endParaRPr lang="cs-CZ" sz="4000" dirty="0" smtClean="0"/>
          </a:p>
          <a:p>
            <a:r>
              <a:rPr lang="cs-CZ" sz="4000" dirty="0" smtClean="0"/>
              <a:t>(ANO/NE)</a:t>
            </a:r>
            <a:endParaRPr lang="cs-CZ" sz="4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580" y="2060848"/>
            <a:ext cx="4647420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053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10.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Co 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nejvíce trápilo lidi </a:t>
            </a:r>
            <a:r>
              <a:rPr lang="cs-CZ" sz="4800" dirty="0" smtClean="0"/>
              <a:t>během světové hospodářské krize?</a:t>
            </a:r>
            <a:endParaRPr lang="cs-CZ" sz="48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1824" y="1124744"/>
            <a:ext cx="4010025" cy="540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4928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defRPr/>
            </a:pPr>
            <a:r>
              <a:rPr lang="cs-CZ" sz="2400" dirty="0" smtClean="0"/>
              <a:t>Obrázky jsou z </a:t>
            </a:r>
            <a:r>
              <a:rPr lang="cs-CZ" sz="2400" dirty="0" smtClean="0">
                <a:hlinkClick r:id="rId2"/>
              </a:rPr>
              <a:t>www.google.cz</a:t>
            </a:r>
            <a:r>
              <a:rPr lang="cs-CZ" sz="2400" dirty="0" smtClean="0"/>
              <a:t> a nepodléhají žádným autorským právům.</a:t>
            </a:r>
          </a:p>
          <a:p>
            <a:pPr>
              <a:defRPr/>
            </a:pPr>
            <a:r>
              <a:rPr lang="cs-CZ" sz="2400" dirty="0"/>
              <a:t>Není-li uvedeno jinak je materiál dílem autorky podle učebních osnov odpovídajících ŠVP vyučovaných podle učebnic</a:t>
            </a:r>
            <a:r>
              <a:rPr lang="cs-CZ" sz="2400" dirty="0" smtClean="0"/>
              <a:t>: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b="1" dirty="0" smtClean="0"/>
              <a:t>CSC. ČAPKA, František doc. PhDr</a:t>
            </a:r>
            <a:r>
              <a:rPr lang="cs-CZ" sz="2400" dirty="0" smtClean="0"/>
              <a:t>. </a:t>
            </a:r>
            <a:r>
              <a:rPr lang="cs-CZ" sz="2400" b="1" i="1" dirty="0" smtClean="0"/>
              <a:t>Dějepis pro 9. ročník. Novověk, moderní dějiny</a:t>
            </a:r>
            <a:r>
              <a:rPr lang="cs-CZ" sz="2400" i="1" dirty="0" smtClean="0"/>
              <a:t>.</a:t>
            </a:r>
            <a:r>
              <a:rPr lang="cs-CZ" sz="2400" dirty="0" smtClean="0"/>
              <a:t> 1</a:t>
            </a:r>
            <a:r>
              <a:rPr lang="cs-CZ" sz="2400" dirty="0"/>
              <a:t>. vydání. </a:t>
            </a:r>
            <a:r>
              <a:rPr lang="cs-CZ" sz="2400" dirty="0" smtClean="0"/>
              <a:t>Nový Malín: Nová škola, s. </a:t>
            </a:r>
            <a:r>
              <a:rPr lang="cs-CZ" sz="2400" dirty="0"/>
              <a:t>r. o</a:t>
            </a:r>
            <a:r>
              <a:rPr lang="cs-CZ" sz="2400"/>
              <a:t>., </a:t>
            </a:r>
            <a:r>
              <a:rPr lang="cs-CZ" sz="2400" smtClean="0"/>
              <a:t>2010. </a:t>
            </a:r>
            <a:r>
              <a:rPr lang="cs-CZ" sz="2400" dirty="0"/>
              <a:t>učebnice </a:t>
            </a:r>
            <a:r>
              <a:rPr lang="cs-CZ" sz="2400" dirty="0" smtClean="0"/>
              <a:t>vytvořená v souladu s RVP ZV. </a:t>
            </a:r>
            <a:r>
              <a:rPr lang="cs-CZ" sz="2400" dirty="0"/>
              <a:t>ISBN </a:t>
            </a:r>
            <a:r>
              <a:rPr lang="cs-CZ" sz="2400" dirty="0" smtClean="0"/>
              <a:t>978-80-7289-185-6.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dirty="0" smtClean="0"/>
              <a:t>Učebnice je vybavena doložkou: „Schválilo MŠMT čj. 11336/2010-22 dne 24. června 2010 k zařazení do seznamu učebnic pro základní školy jako součást ucelené řady učebnic pro vzdělávací obor Dějepis s dobou platnosti šest let.</a:t>
            </a:r>
            <a:endParaRPr lang="cs-CZ" sz="2400" dirty="0"/>
          </a:p>
          <a:p>
            <a:pPr marL="0" indent="0">
              <a:buFont typeface="Wingdings" pitchFamily="2" charset="2"/>
              <a:buNone/>
              <a:defRPr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22756255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 PRO OBRÁZKY: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http://1.bp.blogspot.com/-3y2lNsTz-BE/TxRPw2k9bOI/AAAAAAAAEpM/TIpzxzgQO3k/s1600/182186v1_jpg_6563c%255B1%255D.jpg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http://expressionofcolour.files.wordpress.com/2011/03/salvador-dali-la-persistance-de-la-m-moire-25227.jpg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http://www.slavneobrazy.cz/obr/pict/1195.jpg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http://i.idnes.cz/07/102/gal/NYV1e7e03_lux.jpg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http://www.knihy-a.cz/wp-content/uploads/2011/10/obrazek2.jpg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http://www.ucebnice-dejepisu.ic.cz/img/o/180px-Inflation-1933.jpg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http://www.loc.gov/loc/lcib/0804/images/expand-newdeal01.jpg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http://blog.idnes.cz/blog/3911/160836/wallstreet.jpg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http://www.moderni-dejiny.cz/PublicFiles/UserFiles/image/Videogalerie/03_MEZIVAL/800x800_Velka_hospodarska_krize.jpg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http://www.vitaernitas.de/material/original/1932arbeitslose.jpg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08016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407</Words>
  <Application>Microsoft Office PowerPoint</Application>
  <PresentationFormat>Předvádění na obrazovce (4:3)</PresentationFormat>
  <Paragraphs>49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Název školy: ZŠ Klášterec nad Ohří, Krátká 676 Autor: Bc. Michael RADIMERSKÝ Název materiálu: VY_32_INOVACE_5_5_ KONTROLNÍ PĚTIMINUTOVKA Č. 5 Číslo projektu: CZ.1.07/1.4.00/21.1115</vt:lpstr>
      <vt:lpstr>PĚTIMINUTOVKA č. 5</vt:lpstr>
      <vt:lpstr>1.</vt:lpstr>
      <vt:lpstr>2.</vt:lpstr>
      <vt:lpstr>3. </vt:lpstr>
      <vt:lpstr>4.</vt:lpstr>
      <vt:lpstr>5. </vt:lpstr>
      <vt:lpstr>6. </vt:lpstr>
      <vt:lpstr>7. </vt:lpstr>
      <vt:lpstr>8. </vt:lpstr>
      <vt:lpstr>9.</vt:lpstr>
      <vt:lpstr>10. </vt:lpstr>
      <vt:lpstr>Použité zdroje:</vt:lpstr>
      <vt:lpstr>ZDROJE PRO OBRÁZKY: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PĚTIMINUTOVKA č. 4</dc:title>
  <dc:creator>MSI</dc:creator>
  <cp:lastModifiedBy>Bc. Michael RADIMERSKÝ</cp:lastModifiedBy>
  <cp:revision>57</cp:revision>
  <dcterms:created xsi:type="dcterms:W3CDTF">2010-11-17T13:07:34Z</dcterms:created>
  <dcterms:modified xsi:type="dcterms:W3CDTF">2012-10-25T11:59:21Z</dcterms:modified>
</cp:coreProperties>
</file>