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3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999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608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97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458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40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384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84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660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83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506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942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F102F5-AF89-4772-985B-1152C222595C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E9F1A-BB2E-4981-9EB4-8BA975EEB8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913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brazky.cz/detai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VY_32_INOVACE_12_VL_ČR – RYBNÍKY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78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CO JE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RYBNÍK?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lidmi vytvořená vodní nádrž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především k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chovu ryb a vodní drůbeže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plní funkci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přirozené retence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vody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přírodní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dno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ybníky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dělí na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nebeské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(plněné dešťovou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vodou)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pramenité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říční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potoční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ejvětší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rybniční soustavy v Čechách jsou v okolí Třeboně, Jindřichova Hradce, Chlumce na Cidlinou a Pardubic.</a:t>
            </a:r>
          </a:p>
        </p:txBody>
      </p:sp>
    </p:spTree>
    <p:extLst>
      <p:ext uri="{BB962C8B-B14F-4D97-AF65-F5344CB8AC3E}">
        <p14:creationId xmlns:p14="http://schemas.microsoft.com/office/powerpoint/2010/main" val="337009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českých zemích sahá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tradice rybníkářství až do 12. století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tradiční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rybníkářskou oblastí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jsou jižní Čechy,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ale rybníky byly zakládány po celém území dnešní České republiky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mimo horských oblastí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největším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českým rybníkem 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ROŽMBERK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Česku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nachází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okolo 21 000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rybníků</a:t>
            </a:r>
          </a:p>
          <a:p>
            <a:pPr algn="just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JAKUB KRČÍN z </a:t>
            </a:r>
            <a:r>
              <a:rPr lang="cs-CZ" sz="2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Jelčan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a Sedlčan - nejznámější český rybníkář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oku 1571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založil rybník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NEVDĚK – dnešní SVĚT,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kvůli kterému nechal zbourat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část Třeboně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 roku 1585 šest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let budoval největší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rybník ROŽMBERK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7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421" y="1340768"/>
            <a:ext cx="6912768" cy="5124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JAKUB KRČÍN na hrázi rybníka SVĚT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4698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RYBNÍKY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ROŽMBERK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 rozlohou největší rybník v ČR a na světě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eží nedaleko TŘEBONĚ v Jihočeském kraji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SVĚT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desátý největší rybník v Jihočeském kraji na okraji Třeboně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byl vybudován Jakubem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Krčínem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z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Jelčan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v 16. století pod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názvem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Nevděk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894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60851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67"/>
          <a:stretch/>
        </p:blipFill>
        <p:spPr bwMode="auto">
          <a:xfrm>
            <a:off x="3923928" y="2897847"/>
            <a:ext cx="4896544" cy="3684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091" y="4005064"/>
            <a:ext cx="2142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ROŽMBERK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488324" y="2060848"/>
            <a:ext cx="1332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SVĚT</a:t>
            </a:r>
          </a:p>
        </p:txBody>
      </p:sp>
    </p:spTree>
    <p:extLst>
      <p:ext uri="{BB962C8B-B14F-4D97-AF65-F5344CB8AC3E}">
        <p14:creationId xmlns:p14="http://schemas.microsoft.com/office/powerpoint/2010/main" val="1353024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www.zemepis.com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www.obrazky.cz/detail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05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132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VLASTIVĚDA vypracovala: Mgr. Kateřina SÁLOVÁ ZŠ a MŠ MALÝ ÚJEZD VY_32_INOVACE_12_VL_ČR – RYBNÍKY</vt:lpstr>
      <vt:lpstr>CO JE RYBNÍK?</vt:lpstr>
      <vt:lpstr>HISTORIE</vt:lpstr>
      <vt:lpstr>JAKUB KRČÍN na hrázi rybníka SVĚT</vt:lpstr>
      <vt:lpstr>RYBNÍKY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VY_32_INOVACE_12_VL_ČR – RYBNÍKY</dc:title>
  <dc:creator>uživatel</dc:creator>
  <cp:lastModifiedBy>uživatel</cp:lastModifiedBy>
  <cp:revision>8</cp:revision>
  <dcterms:created xsi:type="dcterms:W3CDTF">2011-11-23T14:43:11Z</dcterms:created>
  <dcterms:modified xsi:type="dcterms:W3CDTF">2011-11-23T18:12:16Z</dcterms:modified>
</cp:coreProperties>
</file>