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56" r:id="rId2"/>
    <p:sldId id="257" r:id="rId3"/>
    <p:sldId id="266" r:id="rId4"/>
    <p:sldId id="258" r:id="rId5"/>
    <p:sldId id="267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26BD765-DEBF-405A-AB65-0B8F0B95EAD6}" type="doc">
      <dgm:prSet loTypeId="urn:microsoft.com/office/officeart/2008/layout/VerticalAccentList" loCatId="list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13ADCD76-EF5D-4D2F-935D-3EC3B3C6C2F9}">
      <dgm:prSet phldrT="[Text]" phldr="1"/>
      <dgm:spPr/>
      <dgm:t>
        <a:bodyPr/>
        <a:lstStyle/>
        <a:p>
          <a:endParaRPr lang="cs-CZ"/>
        </a:p>
      </dgm:t>
    </dgm:pt>
    <dgm:pt modelId="{940B00E2-DEC7-4475-9B4C-906F3346CCDE}" type="parTrans" cxnId="{4817A483-DD9F-4C7E-9D5A-711590B37426}">
      <dgm:prSet/>
      <dgm:spPr/>
      <dgm:t>
        <a:bodyPr/>
        <a:lstStyle/>
        <a:p>
          <a:endParaRPr lang="cs-CZ"/>
        </a:p>
      </dgm:t>
    </dgm:pt>
    <dgm:pt modelId="{3DE789AC-4613-4CF2-9355-FD8C1EF408E2}" type="sibTrans" cxnId="{4817A483-DD9F-4C7E-9D5A-711590B37426}">
      <dgm:prSet/>
      <dgm:spPr/>
      <dgm:t>
        <a:bodyPr/>
        <a:lstStyle/>
        <a:p>
          <a:endParaRPr lang="cs-CZ"/>
        </a:p>
      </dgm:t>
    </dgm:pt>
    <dgm:pt modelId="{C2B00802-AB84-48E0-B17F-94DF383466CB}">
      <dgm:prSet phldrT="[Text]"/>
      <dgm:spPr/>
      <dgm:t>
        <a:bodyPr/>
        <a:lstStyle/>
        <a:p>
          <a:r>
            <a:rPr lang="cs-CZ" dirty="0" smtClean="0"/>
            <a:t> 100 · (20 + 30) =</a:t>
          </a:r>
          <a:endParaRPr lang="cs-CZ" dirty="0"/>
        </a:p>
      </dgm:t>
    </dgm:pt>
    <dgm:pt modelId="{6FD18D90-DA0D-4A8C-8751-4E86A86CF7D6}" type="parTrans" cxnId="{3574833A-AF6B-4888-975F-CC39E4591CB7}">
      <dgm:prSet/>
      <dgm:spPr/>
      <dgm:t>
        <a:bodyPr/>
        <a:lstStyle/>
        <a:p>
          <a:endParaRPr lang="cs-CZ"/>
        </a:p>
      </dgm:t>
    </dgm:pt>
    <dgm:pt modelId="{94C61D90-B0AC-4674-8601-929D99D55984}" type="sibTrans" cxnId="{3574833A-AF6B-4888-975F-CC39E4591CB7}">
      <dgm:prSet/>
      <dgm:spPr/>
      <dgm:t>
        <a:bodyPr/>
        <a:lstStyle/>
        <a:p>
          <a:endParaRPr lang="cs-CZ"/>
        </a:p>
      </dgm:t>
    </dgm:pt>
    <dgm:pt modelId="{23D33F69-8E75-49A3-95F1-CB2AADA4F921}">
      <dgm:prSet phldrT="[Text]" phldr="1"/>
      <dgm:spPr/>
      <dgm:t>
        <a:bodyPr/>
        <a:lstStyle/>
        <a:p>
          <a:endParaRPr lang="cs-CZ"/>
        </a:p>
      </dgm:t>
    </dgm:pt>
    <dgm:pt modelId="{0B41A36A-2B76-4AAA-9BE5-AC4A39B88468}" type="parTrans" cxnId="{3180AE30-A900-48A7-A06A-E9DF32ABE91B}">
      <dgm:prSet/>
      <dgm:spPr/>
      <dgm:t>
        <a:bodyPr/>
        <a:lstStyle/>
        <a:p>
          <a:endParaRPr lang="cs-CZ"/>
        </a:p>
      </dgm:t>
    </dgm:pt>
    <dgm:pt modelId="{B0D8F733-E60D-462E-AE40-478754BE7084}" type="sibTrans" cxnId="{3180AE30-A900-48A7-A06A-E9DF32ABE91B}">
      <dgm:prSet/>
      <dgm:spPr/>
      <dgm:t>
        <a:bodyPr/>
        <a:lstStyle/>
        <a:p>
          <a:endParaRPr lang="cs-CZ"/>
        </a:p>
      </dgm:t>
    </dgm:pt>
    <dgm:pt modelId="{44ACFA29-A0BB-48DB-AF63-7C9BB497526D}">
      <dgm:prSet phldrT="[Text]"/>
      <dgm:spPr/>
      <dgm:t>
        <a:bodyPr/>
        <a:lstStyle/>
        <a:p>
          <a:r>
            <a:rPr lang="cs-CZ" dirty="0" smtClean="0"/>
            <a:t> (100 + 20 ) · 30 =</a:t>
          </a:r>
          <a:endParaRPr lang="cs-CZ" dirty="0"/>
        </a:p>
      </dgm:t>
    </dgm:pt>
    <dgm:pt modelId="{122096C9-2F7A-480E-B9E1-8B4356D13A48}" type="parTrans" cxnId="{091D09A5-66F3-426C-923F-A224A0311F06}">
      <dgm:prSet/>
      <dgm:spPr/>
      <dgm:t>
        <a:bodyPr/>
        <a:lstStyle/>
        <a:p>
          <a:endParaRPr lang="cs-CZ"/>
        </a:p>
      </dgm:t>
    </dgm:pt>
    <dgm:pt modelId="{CB219716-4306-4237-BDA7-2AEACB38F038}" type="sibTrans" cxnId="{091D09A5-66F3-426C-923F-A224A0311F06}">
      <dgm:prSet/>
      <dgm:spPr/>
      <dgm:t>
        <a:bodyPr/>
        <a:lstStyle/>
        <a:p>
          <a:endParaRPr lang="cs-CZ"/>
        </a:p>
      </dgm:t>
    </dgm:pt>
    <dgm:pt modelId="{96C9784D-18D6-453A-844A-37989EB9E1B7}">
      <dgm:prSet phldrT="[Text]" phldr="1"/>
      <dgm:spPr/>
      <dgm:t>
        <a:bodyPr/>
        <a:lstStyle/>
        <a:p>
          <a:endParaRPr lang="cs-CZ"/>
        </a:p>
      </dgm:t>
    </dgm:pt>
    <dgm:pt modelId="{4D238BB1-7328-4866-8351-4C0D883FC9FE}" type="parTrans" cxnId="{3BDF7832-EE36-437C-9139-EC15228A34A7}">
      <dgm:prSet/>
      <dgm:spPr/>
      <dgm:t>
        <a:bodyPr/>
        <a:lstStyle/>
        <a:p>
          <a:endParaRPr lang="cs-CZ"/>
        </a:p>
      </dgm:t>
    </dgm:pt>
    <dgm:pt modelId="{62719ACC-63E1-4638-AAB6-9E8A44F887C1}" type="sibTrans" cxnId="{3BDF7832-EE36-437C-9139-EC15228A34A7}">
      <dgm:prSet/>
      <dgm:spPr/>
      <dgm:t>
        <a:bodyPr/>
        <a:lstStyle/>
        <a:p>
          <a:endParaRPr lang="cs-CZ"/>
        </a:p>
      </dgm:t>
    </dgm:pt>
    <dgm:pt modelId="{CDE1F566-621E-4788-8297-DF4DECE5D832}">
      <dgm:prSet phldrT="[Text]"/>
      <dgm:spPr/>
      <dgm:t>
        <a:bodyPr/>
        <a:lstStyle/>
        <a:p>
          <a:r>
            <a:rPr lang="cs-CZ" dirty="0" smtClean="0"/>
            <a:t> 20 · (100  + 30) =</a:t>
          </a:r>
          <a:endParaRPr lang="cs-CZ" dirty="0"/>
        </a:p>
      </dgm:t>
    </dgm:pt>
    <dgm:pt modelId="{90630642-A3C6-4F18-B593-5DA966923CAE}" type="parTrans" cxnId="{5F5D39B2-4E2F-498C-9BBB-156C98B6B987}">
      <dgm:prSet/>
      <dgm:spPr/>
      <dgm:t>
        <a:bodyPr/>
        <a:lstStyle/>
        <a:p>
          <a:endParaRPr lang="cs-CZ"/>
        </a:p>
      </dgm:t>
    </dgm:pt>
    <dgm:pt modelId="{C168B091-1F56-470F-B26E-7D007F3F413B}" type="sibTrans" cxnId="{5F5D39B2-4E2F-498C-9BBB-156C98B6B987}">
      <dgm:prSet/>
      <dgm:spPr/>
      <dgm:t>
        <a:bodyPr/>
        <a:lstStyle/>
        <a:p>
          <a:endParaRPr lang="cs-CZ"/>
        </a:p>
      </dgm:t>
    </dgm:pt>
    <dgm:pt modelId="{8008EEB0-58B9-4B51-8C48-7AA88FF75128}" type="pres">
      <dgm:prSet presAssocID="{926BD765-DEBF-405A-AB65-0B8F0B95EAD6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28E5CE62-299E-4B8E-B661-DAFF43B1E4E2}" type="pres">
      <dgm:prSet presAssocID="{13ADCD76-EF5D-4D2F-935D-3EC3B3C6C2F9}" presName="parenttextcomposite" presStyleCnt="0"/>
      <dgm:spPr/>
      <dgm:t>
        <a:bodyPr/>
        <a:lstStyle/>
        <a:p>
          <a:endParaRPr lang="cs-CZ"/>
        </a:p>
      </dgm:t>
    </dgm:pt>
    <dgm:pt modelId="{F98879FC-933F-41F3-8447-4BCE5C92E360}" type="pres">
      <dgm:prSet presAssocID="{13ADCD76-EF5D-4D2F-935D-3EC3B3C6C2F9}" presName="parenttext" presStyleLbl="revTx" presStyleIdx="0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B9A5CA-B11E-4A39-8053-5E904A92D097}" type="pres">
      <dgm:prSet presAssocID="{13ADCD76-EF5D-4D2F-935D-3EC3B3C6C2F9}" presName="composite" presStyleCnt="0"/>
      <dgm:spPr/>
      <dgm:t>
        <a:bodyPr/>
        <a:lstStyle/>
        <a:p>
          <a:endParaRPr lang="cs-CZ"/>
        </a:p>
      </dgm:t>
    </dgm:pt>
    <dgm:pt modelId="{3D3DFAD1-6B11-471D-A025-B8FDCF19EE22}" type="pres">
      <dgm:prSet presAssocID="{13ADCD76-EF5D-4D2F-935D-3EC3B3C6C2F9}" presName="chevron1" presStyleLbl="alignNode1" presStyleIdx="0" presStyleCnt="21"/>
      <dgm:spPr/>
      <dgm:t>
        <a:bodyPr/>
        <a:lstStyle/>
        <a:p>
          <a:endParaRPr lang="cs-CZ"/>
        </a:p>
      </dgm:t>
    </dgm:pt>
    <dgm:pt modelId="{7DB292AF-EE8C-47B4-9202-2733A2A359A7}" type="pres">
      <dgm:prSet presAssocID="{13ADCD76-EF5D-4D2F-935D-3EC3B3C6C2F9}" presName="chevron2" presStyleLbl="alignNode1" presStyleIdx="1" presStyleCnt="21"/>
      <dgm:spPr/>
      <dgm:t>
        <a:bodyPr/>
        <a:lstStyle/>
        <a:p>
          <a:endParaRPr lang="cs-CZ"/>
        </a:p>
      </dgm:t>
    </dgm:pt>
    <dgm:pt modelId="{BBBE6544-457B-48DC-AE2F-0ABA7167D4F4}" type="pres">
      <dgm:prSet presAssocID="{13ADCD76-EF5D-4D2F-935D-3EC3B3C6C2F9}" presName="chevron3" presStyleLbl="alignNode1" presStyleIdx="2" presStyleCnt="21"/>
      <dgm:spPr/>
      <dgm:t>
        <a:bodyPr/>
        <a:lstStyle/>
        <a:p>
          <a:endParaRPr lang="cs-CZ"/>
        </a:p>
      </dgm:t>
    </dgm:pt>
    <dgm:pt modelId="{CA842209-7C6E-499D-84A4-C0AC83B4DA9A}" type="pres">
      <dgm:prSet presAssocID="{13ADCD76-EF5D-4D2F-935D-3EC3B3C6C2F9}" presName="chevron4" presStyleLbl="alignNode1" presStyleIdx="3" presStyleCnt="21"/>
      <dgm:spPr/>
      <dgm:t>
        <a:bodyPr/>
        <a:lstStyle/>
        <a:p>
          <a:endParaRPr lang="cs-CZ"/>
        </a:p>
      </dgm:t>
    </dgm:pt>
    <dgm:pt modelId="{48452F6E-D24E-42F2-B590-88C51DB044BD}" type="pres">
      <dgm:prSet presAssocID="{13ADCD76-EF5D-4D2F-935D-3EC3B3C6C2F9}" presName="chevron5" presStyleLbl="alignNode1" presStyleIdx="4" presStyleCnt="21"/>
      <dgm:spPr/>
      <dgm:t>
        <a:bodyPr/>
        <a:lstStyle/>
        <a:p>
          <a:endParaRPr lang="cs-CZ"/>
        </a:p>
      </dgm:t>
    </dgm:pt>
    <dgm:pt modelId="{7959ABD6-581A-499A-BCEA-CFF6C7777F99}" type="pres">
      <dgm:prSet presAssocID="{13ADCD76-EF5D-4D2F-935D-3EC3B3C6C2F9}" presName="chevron6" presStyleLbl="alignNode1" presStyleIdx="5" presStyleCnt="21"/>
      <dgm:spPr/>
      <dgm:t>
        <a:bodyPr/>
        <a:lstStyle/>
        <a:p>
          <a:endParaRPr lang="cs-CZ"/>
        </a:p>
      </dgm:t>
    </dgm:pt>
    <dgm:pt modelId="{2C9449F8-D884-4016-894F-3E6704C27E7A}" type="pres">
      <dgm:prSet presAssocID="{13ADCD76-EF5D-4D2F-935D-3EC3B3C6C2F9}" presName="chevron7" presStyleLbl="alignNode1" presStyleIdx="6" presStyleCnt="21"/>
      <dgm:spPr/>
      <dgm:t>
        <a:bodyPr/>
        <a:lstStyle/>
        <a:p>
          <a:endParaRPr lang="cs-CZ"/>
        </a:p>
      </dgm:t>
    </dgm:pt>
    <dgm:pt modelId="{5A7F6AE1-A5B7-4ECF-A15E-713FC98EBC33}" type="pres">
      <dgm:prSet presAssocID="{13ADCD76-EF5D-4D2F-935D-3EC3B3C6C2F9}" presName="childtext" presStyleLbl="solidFgAcc1" presStyleIdx="0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B82654-F0D9-43E8-B13C-13B72791BD53}" type="pres">
      <dgm:prSet presAssocID="{3DE789AC-4613-4CF2-9355-FD8C1EF408E2}" presName="sibTrans" presStyleCnt="0"/>
      <dgm:spPr/>
      <dgm:t>
        <a:bodyPr/>
        <a:lstStyle/>
        <a:p>
          <a:endParaRPr lang="cs-CZ"/>
        </a:p>
      </dgm:t>
    </dgm:pt>
    <dgm:pt modelId="{FE96AFE5-A268-47E2-966C-24164406EA68}" type="pres">
      <dgm:prSet presAssocID="{23D33F69-8E75-49A3-95F1-CB2AADA4F921}" presName="parenttextcomposite" presStyleCnt="0"/>
      <dgm:spPr/>
      <dgm:t>
        <a:bodyPr/>
        <a:lstStyle/>
        <a:p>
          <a:endParaRPr lang="cs-CZ"/>
        </a:p>
      </dgm:t>
    </dgm:pt>
    <dgm:pt modelId="{B27647CB-666F-4E65-8D9A-CF215B337239}" type="pres">
      <dgm:prSet presAssocID="{23D33F69-8E75-49A3-95F1-CB2AADA4F921}" presName="parenttext" presStyleLbl="revTx" presStyleIdx="1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489AAC-29AE-47F4-A386-464EC02F5B94}" type="pres">
      <dgm:prSet presAssocID="{23D33F69-8E75-49A3-95F1-CB2AADA4F921}" presName="composite" presStyleCnt="0"/>
      <dgm:spPr/>
      <dgm:t>
        <a:bodyPr/>
        <a:lstStyle/>
        <a:p>
          <a:endParaRPr lang="cs-CZ"/>
        </a:p>
      </dgm:t>
    </dgm:pt>
    <dgm:pt modelId="{2C2970C9-2156-40A8-8909-8CEE7813CF7E}" type="pres">
      <dgm:prSet presAssocID="{23D33F69-8E75-49A3-95F1-CB2AADA4F921}" presName="chevron1" presStyleLbl="alignNode1" presStyleIdx="7" presStyleCnt="21"/>
      <dgm:spPr/>
      <dgm:t>
        <a:bodyPr/>
        <a:lstStyle/>
        <a:p>
          <a:endParaRPr lang="cs-CZ"/>
        </a:p>
      </dgm:t>
    </dgm:pt>
    <dgm:pt modelId="{7ED816FA-08FA-4258-9565-14994BEE6BEC}" type="pres">
      <dgm:prSet presAssocID="{23D33F69-8E75-49A3-95F1-CB2AADA4F921}" presName="chevron2" presStyleLbl="alignNode1" presStyleIdx="8" presStyleCnt="21"/>
      <dgm:spPr/>
      <dgm:t>
        <a:bodyPr/>
        <a:lstStyle/>
        <a:p>
          <a:endParaRPr lang="cs-CZ"/>
        </a:p>
      </dgm:t>
    </dgm:pt>
    <dgm:pt modelId="{9A82F4EC-2AC3-47AB-8A46-58F2904CB6BD}" type="pres">
      <dgm:prSet presAssocID="{23D33F69-8E75-49A3-95F1-CB2AADA4F921}" presName="chevron3" presStyleLbl="alignNode1" presStyleIdx="9" presStyleCnt="21"/>
      <dgm:spPr/>
      <dgm:t>
        <a:bodyPr/>
        <a:lstStyle/>
        <a:p>
          <a:endParaRPr lang="cs-CZ"/>
        </a:p>
      </dgm:t>
    </dgm:pt>
    <dgm:pt modelId="{F22DC7D8-FF41-4F36-B437-C7506C7031CD}" type="pres">
      <dgm:prSet presAssocID="{23D33F69-8E75-49A3-95F1-CB2AADA4F921}" presName="chevron4" presStyleLbl="alignNode1" presStyleIdx="10" presStyleCnt="21"/>
      <dgm:spPr/>
      <dgm:t>
        <a:bodyPr/>
        <a:lstStyle/>
        <a:p>
          <a:endParaRPr lang="cs-CZ"/>
        </a:p>
      </dgm:t>
    </dgm:pt>
    <dgm:pt modelId="{27BB176D-9B1E-4EE7-8218-9EBEDCA8DFEE}" type="pres">
      <dgm:prSet presAssocID="{23D33F69-8E75-49A3-95F1-CB2AADA4F921}" presName="chevron5" presStyleLbl="alignNode1" presStyleIdx="11" presStyleCnt="21"/>
      <dgm:spPr/>
      <dgm:t>
        <a:bodyPr/>
        <a:lstStyle/>
        <a:p>
          <a:endParaRPr lang="cs-CZ"/>
        </a:p>
      </dgm:t>
    </dgm:pt>
    <dgm:pt modelId="{D1244355-6CC2-40B5-8515-74AA7957C4D5}" type="pres">
      <dgm:prSet presAssocID="{23D33F69-8E75-49A3-95F1-CB2AADA4F921}" presName="chevron6" presStyleLbl="alignNode1" presStyleIdx="12" presStyleCnt="21"/>
      <dgm:spPr/>
      <dgm:t>
        <a:bodyPr/>
        <a:lstStyle/>
        <a:p>
          <a:endParaRPr lang="cs-CZ"/>
        </a:p>
      </dgm:t>
    </dgm:pt>
    <dgm:pt modelId="{788A4158-F8D2-4DBB-BCBC-33C35BF3069F}" type="pres">
      <dgm:prSet presAssocID="{23D33F69-8E75-49A3-95F1-CB2AADA4F921}" presName="chevron7" presStyleLbl="alignNode1" presStyleIdx="13" presStyleCnt="21"/>
      <dgm:spPr/>
      <dgm:t>
        <a:bodyPr/>
        <a:lstStyle/>
        <a:p>
          <a:endParaRPr lang="cs-CZ"/>
        </a:p>
      </dgm:t>
    </dgm:pt>
    <dgm:pt modelId="{192AD010-4352-405B-92FD-3339E6E85FFE}" type="pres">
      <dgm:prSet presAssocID="{23D33F69-8E75-49A3-95F1-CB2AADA4F921}" presName="childtext" presStyleLbl="solidFgAcc1" presStyleIdx="1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BC9D9D-85BC-4A7D-BF8C-F673FFBAE018}" type="pres">
      <dgm:prSet presAssocID="{B0D8F733-E60D-462E-AE40-478754BE7084}" presName="sibTrans" presStyleCnt="0"/>
      <dgm:spPr/>
      <dgm:t>
        <a:bodyPr/>
        <a:lstStyle/>
        <a:p>
          <a:endParaRPr lang="cs-CZ"/>
        </a:p>
      </dgm:t>
    </dgm:pt>
    <dgm:pt modelId="{BB332733-5E74-4DEC-85D7-1257B6589BFB}" type="pres">
      <dgm:prSet presAssocID="{96C9784D-18D6-453A-844A-37989EB9E1B7}" presName="parenttextcomposite" presStyleCnt="0"/>
      <dgm:spPr/>
      <dgm:t>
        <a:bodyPr/>
        <a:lstStyle/>
        <a:p>
          <a:endParaRPr lang="cs-CZ"/>
        </a:p>
      </dgm:t>
    </dgm:pt>
    <dgm:pt modelId="{699FF57E-ED4A-481B-87A8-DD375A9F89E1}" type="pres">
      <dgm:prSet presAssocID="{96C9784D-18D6-453A-844A-37989EB9E1B7}" presName="parenttext" presStyleLbl="revTx" presStyleIdx="2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2BC4FB-6261-49D9-A02C-DB1D3B512CE5}" type="pres">
      <dgm:prSet presAssocID="{96C9784D-18D6-453A-844A-37989EB9E1B7}" presName="composite" presStyleCnt="0"/>
      <dgm:spPr/>
      <dgm:t>
        <a:bodyPr/>
        <a:lstStyle/>
        <a:p>
          <a:endParaRPr lang="cs-CZ"/>
        </a:p>
      </dgm:t>
    </dgm:pt>
    <dgm:pt modelId="{6D0D00D9-0DD1-4A7D-B365-0F751A65732A}" type="pres">
      <dgm:prSet presAssocID="{96C9784D-18D6-453A-844A-37989EB9E1B7}" presName="chevron1" presStyleLbl="alignNode1" presStyleIdx="14" presStyleCnt="21"/>
      <dgm:spPr/>
      <dgm:t>
        <a:bodyPr/>
        <a:lstStyle/>
        <a:p>
          <a:endParaRPr lang="cs-CZ"/>
        </a:p>
      </dgm:t>
    </dgm:pt>
    <dgm:pt modelId="{2CB0521A-FF04-4CFE-A468-D8A7F8CD31FB}" type="pres">
      <dgm:prSet presAssocID="{96C9784D-18D6-453A-844A-37989EB9E1B7}" presName="chevron2" presStyleLbl="alignNode1" presStyleIdx="15" presStyleCnt="21"/>
      <dgm:spPr/>
      <dgm:t>
        <a:bodyPr/>
        <a:lstStyle/>
        <a:p>
          <a:endParaRPr lang="cs-CZ"/>
        </a:p>
      </dgm:t>
    </dgm:pt>
    <dgm:pt modelId="{8D374B61-6FCB-49B9-ABC3-F06BCD9C62DA}" type="pres">
      <dgm:prSet presAssocID="{96C9784D-18D6-453A-844A-37989EB9E1B7}" presName="chevron3" presStyleLbl="alignNode1" presStyleIdx="16" presStyleCnt="21"/>
      <dgm:spPr/>
      <dgm:t>
        <a:bodyPr/>
        <a:lstStyle/>
        <a:p>
          <a:endParaRPr lang="cs-CZ"/>
        </a:p>
      </dgm:t>
    </dgm:pt>
    <dgm:pt modelId="{B24E5259-61D3-4178-A8E3-38FBA9F5616D}" type="pres">
      <dgm:prSet presAssocID="{96C9784D-18D6-453A-844A-37989EB9E1B7}" presName="chevron4" presStyleLbl="alignNode1" presStyleIdx="17" presStyleCnt="21"/>
      <dgm:spPr/>
      <dgm:t>
        <a:bodyPr/>
        <a:lstStyle/>
        <a:p>
          <a:endParaRPr lang="cs-CZ"/>
        </a:p>
      </dgm:t>
    </dgm:pt>
    <dgm:pt modelId="{2D80BE9A-2353-4A6A-8B31-82B8361D446D}" type="pres">
      <dgm:prSet presAssocID="{96C9784D-18D6-453A-844A-37989EB9E1B7}" presName="chevron5" presStyleLbl="alignNode1" presStyleIdx="18" presStyleCnt="21"/>
      <dgm:spPr/>
      <dgm:t>
        <a:bodyPr/>
        <a:lstStyle/>
        <a:p>
          <a:endParaRPr lang="cs-CZ"/>
        </a:p>
      </dgm:t>
    </dgm:pt>
    <dgm:pt modelId="{1A12AD2D-FFC9-464A-AAE8-CFC86476CE65}" type="pres">
      <dgm:prSet presAssocID="{96C9784D-18D6-453A-844A-37989EB9E1B7}" presName="chevron6" presStyleLbl="alignNode1" presStyleIdx="19" presStyleCnt="21"/>
      <dgm:spPr/>
      <dgm:t>
        <a:bodyPr/>
        <a:lstStyle/>
        <a:p>
          <a:endParaRPr lang="cs-CZ"/>
        </a:p>
      </dgm:t>
    </dgm:pt>
    <dgm:pt modelId="{51552648-7329-48BE-B0B2-5B11F302BB59}" type="pres">
      <dgm:prSet presAssocID="{96C9784D-18D6-453A-844A-37989EB9E1B7}" presName="chevron7" presStyleLbl="alignNode1" presStyleIdx="20" presStyleCnt="21"/>
      <dgm:spPr/>
      <dgm:t>
        <a:bodyPr/>
        <a:lstStyle/>
        <a:p>
          <a:endParaRPr lang="cs-CZ"/>
        </a:p>
      </dgm:t>
    </dgm:pt>
    <dgm:pt modelId="{88B44E93-5DF9-48CD-B907-E3F8632F315E}" type="pres">
      <dgm:prSet presAssocID="{96C9784D-18D6-453A-844A-37989EB9E1B7}" presName="childtext" presStyleLbl="solidFgAcc1" presStyleIdx="2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D50295B-4924-4447-9D5B-AE6433EA4864}" type="presOf" srcId="{23D33F69-8E75-49A3-95F1-CB2AADA4F921}" destId="{B27647CB-666F-4E65-8D9A-CF215B337239}" srcOrd="0" destOrd="0" presId="urn:microsoft.com/office/officeart/2008/layout/VerticalAccentList"/>
    <dgm:cxn modelId="{071D9391-A43B-4A97-A769-FD833AC23357}" type="presOf" srcId="{96C9784D-18D6-453A-844A-37989EB9E1B7}" destId="{699FF57E-ED4A-481B-87A8-DD375A9F89E1}" srcOrd="0" destOrd="0" presId="urn:microsoft.com/office/officeart/2008/layout/VerticalAccentList"/>
    <dgm:cxn modelId="{8A9D82DC-0D7E-41F8-8A0E-3C44E4A6FF0A}" type="presOf" srcId="{13ADCD76-EF5D-4D2F-935D-3EC3B3C6C2F9}" destId="{F98879FC-933F-41F3-8447-4BCE5C92E360}" srcOrd="0" destOrd="0" presId="urn:microsoft.com/office/officeart/2008/layout/VerticalAccentList"/>
    <dgm:cxn modelId="{24226BEF-00E0-495D-B081-66EF321095EB}" type="presOf" srcId="{C2B00802-AB84-48E0-B17F-94DF383466CB}" destId="{5A7F6AE1-A5B7-4ECF-A15E-713FC98EBC33}" srcOrd="0" destOrd="0" presId="urn:microsoft.com/office/officeart/2008/layout/VerticalAccentList"/>
    <dgm:cxn modelId="{5F5D39B2-4E2F-498C-9BBB-156C98B6B987}" srcId="{96C9784D-18D6-453A-844A-37989EB9E1B7}" destId="{CDE1F566-621E-4788-8297-DF4DECE5D832}" srcOrd="0" destOrd="0" parTransId="{90630642-A3C6-4F18-B593-5DA966923CAE}" sibTransId="{C168B091-1F56-470F-B26E-7D007F3F413B}"/>
    <dgm:cxn modelId="{3574833A-AF6B-4888-975F-CC39E4591CB7}" srcId="{13ADCD76-EF5D-4D2F-935D-3EC3B3C6C2F9}" destId="{C2B00802-AB84-48E0-B17F-94DF383466CB}" srcOrd="0" destOrd="0" parTransId="{6FD18D90-DA0D-4A8C-8751-4E86A86CF7D6}" sibTransId="{94C61D90-B0AC-4674-8601-929D99D55984}"/>
    <dgm:cxn modelId="{BAA0567C-11C1-49BA-9690-0E353AAD1EF9}" type="presOf" srcId="{CDE1F566-621E-4788-8297-DF4DECE5D832}" destId="{88B44E93-5DF9-48CD-B907-E3F8632F315E}" srcOrd="0" destOrd="0" presId="urn:microsoft.com/office/officeart/2008/layout/VerticalAccentList"/>
    <dgm:cxn modelId="{3BDF7832-EE36-437C-9139-EC15228A34A7}" srcId="{926BD765-DEBF-405A-AB65-0B8F0B95EAD6}" destId="{96C9784D-18D6-453A-844A-37989EB9E1B7}" srcOrd="2" destOrd="0" parTransId="{4D238BB1-7328-4866-8351-4C0D883FC9FE}" sibTransId="{62719ACC-63E1-4638-AAB6-9E8A44F887C1}"/>
    <dgm:cxn modelId="{382669EA-BC77-4A01-B2FE-1293F6464DEB}" type="presOf" srcId="{44ACFA29-A0BB-48DB-AF63-7C9BB497526D}" destId="{192AD010-4352-405B-92FD-3339E6E85FFE}" srcOrd="0" destOrd="0" presId="urn:microsoft.com/office/officeart/2008/layout/VerticalAccentList"/>
    <dgm:cxn modelId="{4817A483-DD9F-4C7E-9D5A-711590B37426}" srcId="{926BD765-DEBF-405A-AB65-0B8F0B95EAD6}" destId="{13ADCD76-EF5D-4D2F-935D-3EC3B3C6C2F9}" srcOrd="0" destOrd="0" parTransId="{940B00E2-DEC7-4475-9B4C-906F3346CCDE}" sibTransId="{3DE789AC-4613-4CF2-9355-FD8C1EF408E2}"/>
    <dgm:cxn modelId="{2895F6BF-9D76-4C2E-B6A3-0CCA83361FB5}" type="presOf" srcId="{926BD765-DEBF-405A-AB65-0B8F0B95EAD6}" destId="{8008EEB0-58B9-4B51-8C48-7AA88FF75128}" srcOrd="0" destOrd="0" presId="urn:microsoft.com/office/officeart/2008/layout/VerticalAccentList"/>
    <dgm:cxn modelId="{3180AE30-A900-48A7-A06A-E9DF32ABE91B}" srcId="{926BD765-DEBF-405A-AB65-0B8F0B95EAD6}" destId="{23D33F69-8E75-49A3-95F1-CB2AADA4F921}" srcOrd="1" destOrd="0" parTransId="{0B41A36A-2B76-4AAA-9BE5-AC4A39B88468}" sibTransId="{B0D8F733-E60D-462E-AE40-478754BE7084}"/>
    <dgm:cxn modelId="{091D09A5-66F3-426C-923F-A224A0311F06}" srcId="{23D33F69-8E75-49A3-95F1-CB2AADA4F921}" destId="{44ACFA29-A0BB-48DB-AF63-7C9BB497526D}" srcOrd="0" destOrd="0" parTransId="{122096C9-2F7A-480E-B9E1-8B4356D13A48}" sibTransId="{CB219716-4306-4237-BDA7-2AEACB38F038}"/>
    <dgm:cxn modelId="{EEB19DCB-5A07-4690-8B98-337C428641D3}" type="presParOf" srcId="{8008EEB0-58B9-4B51-8C48-7AA88FF75128}" destId="{28E5CE62-299E-4B8E-B661-DAFF43B1E4E2}" srcOrd="0" destOrd="0" presId="urn:microsoft.com/office/officeart/2008/layout/VerticalAccentList"/>
    <dgm:cxn modelId="{0E7F5B48-2C20-4DD9-B1DF-EC20F8098CC3}" type="presParOf" srcId="{28E5CE62-299E-4B8E-B661-DAFF43B1E4E2}" destId="{F98879FC-933F-41F3-8447-4BCE5C92E360}" srcOrd="0" destOrd="0" presId="urn:microsoft.com/office/officeart/2008/layout/VerticalAccentList"/>
    <dgm:cxn modelId="{FB7A4595-056C-4D22-9E35-5F97D4B2F767}" type="presParOf" srcId="{8008EEB0-58B9-4B51-8C48-7AA88FF75128}" destId="{70B9A5CA-B11E-4A39-8053-5E904A92D097}" srcOrd="1" destOrd="0" presId="urn:microsoft.com/office/officeart/2008/layout/VerticalAccentList"/>
    <dgm:cxn modelId="{26587C39-DE0F-4227-8F9A-C58EF93986CC}" type="presParOf" srcId="{70B9A5CA-B11E-4A39-8053-5E904A92D097}" destId="{3D3DFAD1-6B11-471D-A025-B8FDCF19EE22}" srcOrd="0" destOrd="0" presId="urn:microsoft.com/office/officeart/2008/layout/VerticalAccentList"/>
    <dgm:cxn modelId="{2B9F0BB8-CEBC-4A90-A8CC-93EBA0AE7178}" type="presParOf" srcId="{70B9A5CA-B11E-4A39-8053-5E904A92D097}" destId="{7DB292AF-EE8C-47B4-9202-2733A2A359A7}" srcOrd="1" destOrd="0" presId="urn:microsoft.com/office/officeart/2008/layout/VerticalAccentList"/>
    <dgm:cxn modelId="{A36AB5FB-2412-45CB-B018-BFF0B0A5C98C}" type="presParOf" srcId="{70B9A5CA-B11E-4A39-8053-5E904A92D097}" destId="{BBBE6544-457B-48DC-AE2F-0ABA7167D4F4}" srcOrd="2" destOrd="0" presId="urn:microsoft.com/office/officeart/2008/layout/VerticalAccentList"/>
    <dgm:cxn modelId="{1E1559E0-5DC2-44C5-8012-6F4E7CC5C4DE}" type="presParOf" srcId="{70B9A5CA-B11E-4A39-8053-5E904A92D097}" destId="{CA842209-7C6E-499D-84A4-C0AC83B4DA9A}" srcOrd="3" destOrd="0" presId="urn:microsoft.com/office/officeart/2008/layout/VerticalAccentList"/>
    <dgm:cxn modelId="{0F511A4E-F3BC-4BAC-A7CD-F334922E503B}" type="presParOf" srcId="{70B9A5CA-B11E-4A39-8053-5E904A92D097}" destId="{48452F6E-D24E-42F2-B590-88C51DB044BD}" srcOrd="4" destOrd="0" presId="urn:microsoft.com/office/officeart/2008/layout/VerticalAccentList"/>
    <dgm:cxn modelId="{62C27227-189C-43EE-A3FA-46669200933D}" type="presParOf" srcId="{70B9A5CA-B11E-4A39-8053-5E904A92D097}" destId="{7959ABD6-581A-499A-BCEA-CFF6C7777F99}" srcOrd="5" destOrd="0" presId="urn:microsoft.com/office/officeart/2008/layout/VerticalAccentList"/>
    <dgm:cxn modelId="{FE02E272-C303-4CF4-BA1C-0690C633CC62}" type="presParOf" srcId="{70B9A5CA-B11E-4A39-8053-5E904A92D097}" destId="{2C9449F8-D884-4016-894F-3E6704C27E7A}" srcOrd="6" destOrd="0" presId="urn:microsoft.com/office/officeart/2008/layout/VerticalAccentList"/>
    <dgm:cxn modelId="{7876418F-6A02-4FF8-92A8-7726F99F5071}" type="presParOf" srcId="{70B9A5CA-B11E-4A39-8053-5E904A92D097}" destId="{5A7F6AE1-A5B7-4ECF-A15E-713FC98EBC33}" srcOrd="7" destOrd="0" presId="urn:microsoft.com/office/officeart/2008/layout/VerticalAccentList"/>
    <dgm:cxn modelId="{8CB0AE45-4674-4FD2-833F-A90B32CE5692}" type="presParOf" srcId="{8008EEB0-58B9-4B51-8C48-7AA88FF75128}" destId="{F7B82654-F0D9-43E8-B13C-13B72791BD53}" srcOrd="2" destOrd="0" presId="urn:microsoft.com/office/officeart/2008/layout/VerticalAccentList"/>
    <dgm:cxn modelId="{109B5EE5-821C-4ECA-9FC7-1F93B0CD65A3}" type="presParOf" srcId="{8008EEB0-58B9-4B51-8C48-7AA88FF75128}" destId="{FE96AFE5-A268-47E2-966C-24164406EA68}" srcOrd="3" destOrd="0" presId="urn:microsoft.com/office/officeart/2008/layout/VerticalAccentList"/>
    <dgm:cxn modelId="{3FEE1008-6A9B-4A88-97B2-C83A8B6A464B}" type="presParOf" srcId="{FE96AFE5-A268-47E2-966C-24164406EA68}" destId="{B27647CB-666F-4E65-8D9A-CF215B337239}" srcOrd="0" destOrd="0" presId="urn:microsoft.com/office/officeart/2008/layout/VerticalAccentList"/>
    <dgm:cxn modelId="{11DB9ED1-3934-4D83-AEC5-CFAE197D96B3}" type="presParOf" srcId="{8008EEB0-58B9-4B51-8C48-7AA88FF75128}" destId="{BD489AAC-29AE-47F4-A386-464EC02F5B94}" srcOrd="4" destOrd="0" presId="urn:microsoft.com/office/officeart/2008/layout/VerticalAccentList"/>
    <dgm:cxn modelId="{124A6EF9-3EE6-4AC0-B0A2-46B2AEE38344}" type="presParOf" srcId="{BD489AAC-29AE-47F4-A386-464EC02F5B94}" destId="{2C2970C9-2156-40A8-8909-8CEE7813CF7E}" srcOrd="0" destOrd="0" presId="urn:microsoft.com/office/officeart/2008/layout/VerticalAccentList"/>
    <dgm:cxn modelId="{9E273BF3-BEFC-4BCB-BC83-58AFDC6B5478}" type="presParOf" srcId="{BD489AAC-29AE-47F4-A386-464EC02F5B94}" destId="{7ED816FA-08FA-4258-9565-14994BEE6BEC}" srcOrd="1" destOrd="0" presId="urn:microsoft.com/office/officeart/2008/layout/VerticalAccentList"/>
    <dgm:cxn modelId="{EB74D9E2-39CD-4D33-93E0-265525B3219A}" type="presParOf" srcId="{BD489AAC-29AE-47F4-A386-464EC02F5B94}" destId="{9A82F4EC-2AC3-47AB-8A46-58F2904CB6BD}" srcOrd="2" destOrd="0" presId="urn:microsoft.com/office/officeart/2008/layout/VerticalAccentList"/>
    <dgm:cxn modelId="{76EFC243-83D4-452B-90D9-703791AF2123}" type="presParOf" srcId="{BD489AAC-29AE-47F4-A386-464EC02F5B94}" destId="{F22DC7D8-FF41-4F36-B437-C7506C7031CD}" srcOrd="3" destOrd="0" presId="urn:microsoft.com/office/officeart/2008/layout/VerticalAccentList"/>
    <dgm:cxn modelId="{2C3863DD-21A7-4443-ABE4-020891F29D1B}" type="presParOf" srcId="{BD489AAC-29AE-47F4-A386-464EC02F5B94}" destId="{27BB176D-9B1E-4EE7-8218-9EBEDCA8DFEE}" srcOrd="4" destOrd="0" presId="urn:microsoft.com/office/officeart/2008/layout/VerticalAccentList"/>
    <dgm:cxn modelId="{7CE0A34E-6FC5-4B45-B22F-C5BB404073E8}" type="presParOf" srcId="{BD489AAC-29AE-47F4-A386-464EC02F5B94}" destId="{D1244355-6CC2-40B5-8515-74AA7957C4D5}" srcOrd="5" destOrd="0" presId="urn:microsoft.com/office/officeart/2008/layout/VerticalAccentList"/>
    <dgm:cxn modelId="{0F567E5E-66FD-4089-B1CA-91456AECF455}" type="presParOf" srcId="{BD489AAC-29AE-47F4-A386-464EC02F5B94}" destId="{788A4158-F8D2-4DBB-BCBC-33C35BF3069F}" srcOrd="6" destOrd="0" presId="urn:microsoft.com/office/officeart/2008/layout/VerticalAccentList"/>
    <dgm:cxn modelId="{0044BE89-DCF3-48E7-B9B7-BBBD1F5890A9}" type="presParOf" srcId="{BD489AAC-29AE-47F4-A386-464EC02F5B94}" destId="{192AD010-4352-405B-92FD-3339E6E85FFE}" srcOrd="7" destOrd="0" presId="urn:microsoft.com/office/officeart/2008/layout/VerticalAccentList"/>
    <dgm:cxn modelId="{D520236C-85CF-45EE-A847-30F767331CD6}" type="presParOf" srcId="{8008EEB0-58B9-4B51-8C48-7AA88FF75128}" destId="{BBBC9D9D-85BC-4A7D-BF8C-F673FFBAE018}" srcOrd="5" destOrd="0" presId="urn:microsoft.com/office/officeart/2008/layout/VerticalAccentList"/>
    <dgm:cxn modelId="{E28A2E48-A7E8-421F-89C3-DAED86A23999}" type="presParOf" srcId="{8008EEB0-58B9-4B51-8C48-7AA88FF75128}" destId="{BB332733-5E74-4DEC-85D7-1257B6589BFB}" srcOrd="6" destOrd="0" presId="urn:microsoft.com/office/officeart/2008/layout/VerticalAccentList"/>
    <dgm:cxn modelId="{7950BD26-19CA-47F9-A6FD-613D6B9557D1}" type="presParOf" srcId="{BB332733-5E74-4DEC-85D7-1257B6589BFB}" destId="{699FF57E-ED4A-481B-87A8-DD375A9F89E1}" srcOrd="0" destOrd="0" presId="urn:microsoft.com/office/officeart/2008/layout/VerticalAccentList"/>
    <dgm:cxn modelId="{CE87E8A8-CCAD-4F41-9E5B-BAD23CB5FD46}" type="presParOf" srcId="{8008EEB0-58B9-4B51-8C48-7AA88FF75128}" destId="{9D2BC4FB-6261-49D9-A02C-DB1D3B512CE5}" srcOrd="7" destOrd="0" presId="urn:microsoft.com/office/officeart/2008/layout/VerticalAccentList"/>
    <dgm:cxn modelId="{6EAAB261-F5D6-4B8C-8E9D-E3EFC5BE1F62}" type="presParOf" srcId="{9D2BC4FB-6261-49D9-A02C-DB1D3B512CE5}" destId="{6D0D00D9-0DD1-4A7D-B365-0F751A65732A}" srcOrd="0" destOrd="0" presId="urn:microsoft.com/office/officeart/2008/layout/VerticalAccentList"/>
    <dgm:cxn modelId="{382FF2DF-A2B1-4E15-9528-4993AF3F9AAD}" type="presParOf" srcId="{9D2BC4FB-6261-49D9-A02C-DB1D3B512CE5}" destId="{2CB0521A-FF04-4CFE-A468-D8A7F8CD31FB}" srcOrd="1" destOrd="0" presId="urn:microsoft.com/office/officeart/2008/layout/VerticalAccentList"/>
    <dgm:cxn modelId="{45D7FDE4-B83C-43F6-A122-F319BA8E8072}" type="presParOf" srcId="{9D2BC4FB-6261-49D9-A02C-DB1D3B512CE5}" destId="{8D374B61-6FCB-49B9-ABC3-F06BCD9C62DA}" srcOrd="2" destOrd="0" presId="urn:microsoft.com/office/officeart/2008/layout/VerticalAccentList"/>
    <dgm:cxn modelId="{EBC48A4F-0BEB-4EDA-A86A-72C2652E2214}" type="presParOf" srcId="{9D2BC4FB-6261-49D9-A02C-DB1D3B512CE5}" destId="{B24E5259-61D3-4178-A8E3-38FBA9F5616D}" srcOrd="3" destOrd="0" presId="urn:microsoft.com/office/officeart/2008/layout/VerticalAccentList"/>
    <dgm:cxn modelId="{71B4D803-300E-4E8C-9A8D-2C13C1C0D081}" type="presParOf" srcId="{9D2BC4FB-6261-49D9-A02C-DB1D3B512CE5}" destId="{2D80BE9A-2353-4A6A-8B31-82B8361D446D}" srcOrd="4" destOrd="0" presId="urn:microsoft.com/office/officeart/2008/layout/VerticalAccentList"/>
    <dgm:cxn modelId="{A66DC57C-16F6-4494-9A1D-36D42C792290}" type="presParOf" srcId="{9D2BC4FB-6261-49D9-A02C-DB1D3B512CE5}" destId="{1A12AD2D-FFC9-464A-AAE8-CFC86476CE65}" srcOrd="5" destOrd="0" presId="urn:microsoft.com/office/officeart/2008/layout/VerticalAccentList"/>
    <dgm:cxn modelId="{AF5FBEB1-2E41-4A34-AA22-5C826BA3F3A2}" type="presParOf" srcId="{9D2BC4FB-6261-49D9-A02C-DB1D3B512CE5}" destId="{51552648-7329-48BE-B0B2-5B11F302BB59}" srcOrd="6" destOrd="0" presId="urn:microsoft.com/office/officeart/2008/layout/VerticalAccentList"/>
    <dgm:cxn modelId="{4D03DEFC-F3EA-499F-9A73-5135F75F0C13}" type="presParOf" srcId="{9D2BC4FB-6261-49D9-A02C-DB1D3B512CE5}" destId="{88B44E93-5DF9-48CD-B907-E3F8632F315E}" srcOrd="7" destOrd="0" presId="urn:microsoft.com/office/officeart/2008/layout/VerticalAccent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1422663-FA3E-4400-ABBD-5B7B2C663558}" type="doc">
      <dgm:prSet loTypeId="urn:microsoft.com/office/officeart/2008/layout/VerticalAccentList" loCatId="list" qsTypeId="urn:microsoft.com/office/officeart/2005/8/quickstyle/3d1" qsCatId="3D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B696C576-21C8-4F99-AFCE-583DCF228B2F}">
      <dgm:prSet phldrT="[Text]" phldr="1"/>
      <dgm:spPr/>
      <dgm:t>
        <a:bodyPr/>
        <a:lstStyle/>
        <a:p>
          <a:endParaRPr lang="cs-CZ"/>
        </a:p>
      </dgm:t>
    </dgm:pt>
    <dgm:pt modelId="{021E02A1-1F56-40DB-934C-BCB9F53CE76C}" type="parTrans" cxnId="{918EACB5-8FA8-4651-9BC6-30384A1D6C65}">
      <dgm:prSet/>
      <dgm:spPr/>
      <dgm:t>
        <a:bodyPr/>
        <a:lstStyle/>
        <a:p>
          <a:endParaRPr lang="cs-CZ"/>
        </a:p>
      </dgm:t>
    </dgm:pt>
    <dgm:pt modelId="{B1855457-32C5-4381-91C6-6FDCA687A653}" type="sibTrans" cxnId="{918EACB5-8FA8-4651-9BC6-30384A1D6C65}">
      <dgm:prSet/>
      <dgm:spPr/>
      <dgm:t>
        <a:bodyPr/>
        <a:lstStyle/>
        <a:p>
          <a:endParaRPr lang="cs-CZ"/>
        </a:p>
      </dgm:t>
    </dgm:pt>
    <dgm:pt modelId="{0FEF1661-2160-49C4-A4A9-352D0CA8FE67}">
      <dgm:prSet phldrT="[Text]"/>
      <dgm:spPr/>
      <dgm:t>
        <a:bodyPr/>
        <a:lstStyle/>
        <a:p>
          <a:r>
            <a:rPr lang="cs-CZ" dirty="0" smtClean="0"/>
            <a:t> 25 · (50 + 100) =</a:t>
          </a:r>
          <a:endParaRPr lang="cs-CZ" dirty="0"/>
        </a:p>
      </dgm:t>
    </dgm:pt>
    <dgm:pt modelId="{435C6F6C-E17F-4DAA-8AAC-80139C6A601B}" type="parTrans" cxnId="{1F581A34-25AD-4CB6-82B3-6E28253CD1A4}">
      <dgm:prSet/>
      <dgm:spPr/>
      <dgm:t>
        <a:bodyPr/>
        <a:lstStyle/>
        <a:p>
          <a:endParaRPr lang="cs-CZ"/>
        </a:p>
      </dgm:t>
    </dgm:pt>
    <dgm:pt modelId="{91C2FF0C-0FD9-4B4E-A90B-D38B0D0D1778}" type="sibTrans" cxnId="{1F581A34-25AD-4CB6-82B3-6E28253CD1A4}">
      <dgm:prSet/>
      <dgm:spPr/>
      <dgm:t>
        <a:bodyPr/>
        <a:lstStyle/>
        <a:p>
          <a:endParaRPr lang="cs-CZ"/>
        </a:p>
      </dgm:t>
    </dgm:pt>
    <dgm:pt modelId="{DA07470B-F030-4768-B9D2-C154D54821A8}">
      <dgm:prSet phldrT="[Text]" phldr="1"/>
      <dgm:spPr/>
      <dgm:t>
        <a:bodyPr/>
        <a:lstStyle/>
        <a:p>
          <a:endParaRPr lang="cs-CZ"/>
        </a:p>
      </dgm:t>
    </dgm:pt>
    <dgm:pt modelId="{CB5C5B9F-6972-4EA5-8C62-5357BBD30ED8}" type="parTrans" cxnId="{06F4B52D-4ED4-45E0-9B0C-7FBA7F69E653}">
      <dgm:prSet/>
      <dgm:spPr/>
      <dgm:t>
        <a:bodyPr/>
        <a:lstStyle/>
        <a:p>
          <a:endParaRPr lang="cs-CZ"/>
        </a:p>
      </dgm:t>
    </dgm:pt>
    <dgm:pt modelId="{83B6BF18-C7D7-4392-9B6D-3EE8216391D7}" type="sibTrans" cxnId="{06F4B52D-4ED4-45E0-9B0C-7FBA7F69E653}">
      <dgm:prSet/>
      <dgm:spPr/>
      <dgm:t>
        <a:bodyPr/>
        <a:lstStyle/>
        <a:p>
          <a:endParaRPr lang="cs-CZ"/>
        </a:p>
      </dgm:t>
    </dgm:pt>
    <dgm:pt modelId="{F891DA3D-34BE-4148-BDE2-5AD22810771B}">
      <dgm:prSet phldrT="[Text]"/>
      <dgm:spPr/>
      <dgm:t>
        <a:bodyPr/>
        <a:lstStyle/>
        <a:p>
          <a:r>
            <a:rPr lang="cs-CZ" dirty="0" smtClean="0"/>
            <a:t> (25 + 50) · 100 =</a:t>
          </a:r>
          <a:endParaRPr lang="cs-CZ" dirty="0"/>
        </a:p>
      </dgm:t>
    </dgm:pt>
    <dgm:pt modelId="{B593309B-2C6C-4D3A-8AE1-69664EF4B5E1}" type="parTrans" cxnId="{BE3762D9-00EF-49CF-8FE3-48860F5E907E}">
      <dgm:prSet/>
      <dgm:spPr/>
      <dgm:t>
        <a:bodyPr/>
        <a:lstStyle/>
        <a:p>
          <a:endParaRPr lang="cs-CZ"/>
        </a:p>
      </dgm:t>
    </dgm:pt>
    <dgm:pt modelId="{73A31CD3-A65F-4B92-BE5A-02EA6BD4D48F}" type="sibTrans" cxnId="{BE3762D9-00EF-49CF-8FE3-48860F5E907E}">
      <dgm:prSet/>
      <dgm:spPr/>
      <dgm:t>
        <a:bodyPr/>
        <a:lstStyle/>
        <a:p>
          <a:endParaRPr lang="cs-CZ"/>
        </a:p>
      </dgm:t>
    </dgm:pt>
    <dgm:pt modelId="{CAA9F458-8E59-410E-96C5-BA4116A22960}">
      <dgm:prSet phldrT="[Text]" phldr="1"/>
      <dgm:spPr/>
      <dgm:t>
        <a:bodyPr/>
        <a:lstStyle/>
        <a:p>
          <a:endParaRPr lang="cs-CZ"/>
        </a:p>
      </dgm:t>
    </dgm:pt>
    <dgm:pt modelId="{CE08D703-64ED-4D43-AD81-F469A73418AA}" type="parTrans" cxnId="{89B4D106-D865-41F5-9903-9CE5BC6A7149}">
      <dgm:prSet/>
      <dgm:spPr/>
      <dgm:t>
        <a:bodyPr/>
        <a:lstStyle/>
        <a:p>
          <a:endParaRPr lang="cs-CZ"/>
        </a:p>
      </dgm:t>
    </dgm:pt>
    <dgm:pt modelId="{DDED31A5-FFAF-4A31-B951-9BEA4464E457}" type="sibTrans" cxnId="{89B4D106-D865-41F5-9903-9CE5BC6A7149}">
      <dgm:prSet/>
      <dgm:spPr/>
      <dgm:t>
        <a:bodyPr/>
        <a:lstStyle/>
        <a:p>
          <a:endParaRPr lang="cs-CZ"/>
        </a:p>
      </dgm:t>
    </dgm:pt>
    <dgm:pt modelId="{D70FEEB8-069B-48A1-828C-59FAE6973CBB}">
      <dgm:prSet phldrT="[Text]"/>
      <dgm:spPr/>
      <dgm:t>
        <a:bodyPr/>
        <a:lstStyle/>
        <a:p>
          <a:r>
            <a:rPr lang="cs-CZ" dirty="0" smtClean="0"/>
            <a:t> 50 · (25 + 100) =</a:t>
          </a:r>
          <a:endParaRPr lang="cs-CZ" dirty="0"/>
        </a:p>
      </dgm:t>
    </dgm:pt>
    <dgm:pt modelId="{544FE996-3224-4BD9-98B4-CAB319C9A16E}" type="parTrans" cxnId="{CE6F190B-E06B-4BE1-B6C6-E1C74DEE9C91}">
      <dgm:prSet/>
      <dgm:spPr/>
      <dgm:t>
        <a:bodyPr/>
        <a:lstStyle/>
        <a:p>
          <a:endParaRPr lang="cs-CZ"/>
        </a:p>
      </dgm:t>
    </dgm:pt>
    <dgm:pt modelId="{8AC91B0A-EC18-4EB8-A458-8E06F589675E}" type="sibTrans" cxnId="{CE6F190B-E06B-4BE1-B6C6-E1C74DEE9C91}">
      <dgm:prSet/>
      <dgm:spPr/>
      <dgm:t>
        <a:bodyPr/>
        <a:lstStyle/>
        <a:p>
          <a:endParaRPr lang="cs-CZ"/>
        </a:p>
      </dgm:t>
    </dgm:pt>
    <dgm:pt modelId="{1E2C1021-B7E3-4EF7-8818-96D5AA3A96FC}" type="pres">
      <dgm:prSet presAssocID="{51422663-FA3E-4400-ABBD-5B7B2C663558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D2A1611B-D88B-4512-A79A-1B05DE3412C8}" type="pres">
      <dgm:prSet presAssocID="{B696C576-21C8-4F99-AFCE-583DCF228B2F}" presName="parenttextcomposite" presStyleCnt="0"/>
      <dgm:spPr/>
      <dgm:t>
        <a:bodyPr/>
        <a:lstStyle/>
        <a:p>
          <a:endParaRPr lang="cs-CZ"/>
        </a:p>
      </dgm:t>
    </dgm:pt>
    <dgm:pt modelId="{AA1D12B4-E3DE-4828-BF57-B32DDF032846}" type="pres">
      <dgm:prSet presAssocID="{B696C576-21C8-4F99-AFCE-583DCF228B2F}" presName="parenttext" presStyleLbl="revTx" presStyleIdx="0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978ED0-B46E-4639-B1B3-135E40B0F407}" type="pres">
      <dgm:prSet presAssocID="{B696C576-21C8-4F99-AFCE-583DCF228B2F}" presName="composite" presStyleCnt="0"/>
      <dgm:spPr/>
      <dgm:t>
        <a:bodyPr/>
        <a:lstStyle/>
        <a:p>
          <a:endParaRPr lang="cs-CZ"/>
        </a:p>
      </dgm:t>
    </dgm:pt>
    <dgm:pt modelId="{C80F7539-5135-4864-AA66-824A54A3AF4B}" type="pres">
      <dgm:prSet presAssocID="{B696C576-21C8-4F99-AFCE-583DCF228B2F}" presName="chevron1" presStyleLbl="alignNode1" presStyleIdx="0" presStyleCnt="21"/>
      <dgm:spPr/>
      <dgm:t>
        <a:bodyPr/>
        <a:lstStyle/>
        <a:p>
          <a:endParaRPr lang="cs-CZ"/>
        </a:p>
      </dgm:t>
    </dgm:pt>
    <dgm:pt modelId="{7BEF5F0D-37F1-4261-802B-81EB649396DF}" type="pres">
      <dgm:prSet presAssocID="{B696C576-21C8-4F99-AFCE-583DCF228B2F}" presName="chevron2" presStyleLbl="alignNode1" presStyleIdx="1" presStyleCnt="21"/>
      <dgm:spPr/>
      <dgm:t>
        <a:bodyPr/>
        <a:lstStyle/>
        <a:p>
          <a:endParaRPr lang="cs-CZ"/>
        </a:p>
      </dgm:t>
    </dgm:pt>
    <dgm:pt modelId="{7A137FD9-4A71-4716-9C84-978AC26B26C5}" type="pres">
      <dgm:prSet presAssocID="{B696C576-21C8-4F99-AFCE-583DCF228B2F}" presName="chevron3" presStyleLbl="alignNode1" presStyleIdx="2" presStyleCnt="21"/>
      <dgm:spPr/>
      <dgm:t>
        <a:bodyPr/>
        <a:lstStyle/>
        <a:p>
          <a:endParaRPr lang="cs-CZ"/>
        </a:p>
      </dgm:t>
    </dgm:pt>
    <dgm:pt modelId="{C62F602D-8319-4504-9247-C1F3E4437A0C}" type="pres">
      <dgm:prSet presAssocID="{B696C576-21C8-4F99-AFCE-583DCF228B2F}" presName="chevron4" presStyleLbl="alignNode1" presStyleIdx="3" presStyleCnt="21"/>
      <dgm:spPr/>
      <dgm:t>
        <a:bodyPr/>
        <a:lstStyle/>
        <a:p>
          <a:endParaRPr lang="cs-CZ"/>
        </a:p>
      </dgm:t>
    </dgm:pt>
    <dgm:pt modelId="{B3A11BB9-C592-4FC2-A93A-6F256907AD12}" type="pres">
      <dgm:prSet presAssocID="{B696C576-21C8-4F99-AFCE-583DCF228B2F}" presName="chevron5" presStyleLbl="alignNode1" presStyleIdx="4" presStyleCnt="21"/>
      <dgm:spPr/>
      <dgm:t>
        <a:bodyPr/>
        <a:lstStyle/>
        <a:p>
          <a:endParaRPr lang="cs-CZ"/>
        </a:p>
      </dgm:t>
    </dgm:pt>
    <dgm:pt modelId="{2844CE80-61E2-4CAB-A345-54CA50B234E6}" type="pres">
      <dgm:prSet presAssocID="{B696C576-21C8-4F99-AFCE-583DCF228B2F}" presName="chevron6" presStyleLbl="alignNode1" presStyleIdx="5" presStyleCnt="21"/>
      <dgm:spPr/>
      <dgm:t>
        <a:bodyPr/>
        <a:lstStyle/>
        <a:p>
          <a:endParaRPr lang="cs-CZ"/>
        </a:p>
      </dgm:t>
    </dgm:pt>
    <dgm:pt modelId="{40AFF900-70A2-4EAB-9DEC-69B4A92568C5}" type="pres">
      <dgm:prSet presAssocID="{B696C576-21C8-4F99-AFCE-583DCF228B2F}" presName="chevron7" presStyleLbl="alignNode1" presStyleIdx="6" presStyleCnt="21"/>
      <dgm:spPr/>
      <dgm:t>
        <a:bodyPr/>
        <a:lstStyle/>
        <a:p>
          <a:endParaRPr lang="cs-CZ"/>
        </a:p>
      </dgm:t>
    </dgm:pt>
    <dgm:pt modelId="{356D0A89-B592-42F1-9672-B0039D0E396C}" type="pres">
      <dgm:prSet presAssocID="{B696C576-21C8-4F99-AFCE-583DCF228B2F}" presName="childtext" presStyleLbl="solidFgAcc1" presStyleIdx="0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119287A-1802-413D-8084-4ED82536608E}" type="pres">
      <dgm:prSet presAssocID="{B1855457-32C5-4381-91C6-6FDCA687A653}" presName="sibTrans" presStyleCnt="0"/>
      <dgm:spPr/>
      <dgm:t>
        <a:bodyPr/>
        <a:lstStyle/>
        <a:p>
          <a:endParaRPr lang="cs-CZ"/>
        </a:p>
      </dgm:t>
    </dgm:pt>
    <dgm:pt modelId="{0675A716-2535-4947-8DE1-5C1CC7FA631E}" type="pres">
      <dgm:prSet presAssocID="{DA07470B-F030-4768-B9D2-C154D54821A8}" presName="parenttextcomposite" presStyleCnt="0"/>
      <dgm:spPr/>
      <dgm:t>
        <a:bodyPr/>
        <a:lstStyle/>
        <a:p>
          <a:endParaRPr lang="cs-CZ"/>
        </a:p>
      </dgm:t>
    </dgm:pt>
    <dgm:pt modelId="{3907E357-4329-4903-8BE4-9B30078C84A4}" type="pres">
      <dgm:prSet presAssocID="{DA07470B-F030-4768-B9D2-C154D54821A8}" presName="parenttext" presStyleLbl="revTx" presStyleIdx="1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BD9CD4-B91D-44B7-9D8E-8943B7FB006B}" type="pres">
      <dgm:prSet presAssocID="{DA07470B-F030-4768-B9D2-C154D54821A8}" presName="composite" presStyleCnt="0"/>
      <dgm:spPr/>
      <dgm:t>
        <a:bodyPr/>
        <a:lstStyle/>
        <a:p>
          <a:endParaRPr lang="cs-CZ"/>
        </a:p>
      </dgm:t>
    </dgm:pt>
    <dgm:pt modelId="{08256DAF-5846-466D-8844-182F0879EE11}" type="pres">
      <dgm:prSet presAssocID="{DA07470B-F030-4768-B9D2-C154D54821A8}" presName="chevron1" presStyleLbl="alignNode1" presStyleIdx="7" presStyleCnt="21"/>
      <dgm:spPr/>
      <dgm:t>
        <a:bodyPr/>
        <a:lstStyle/>
        <a:p>
          <a:endParaRPr lang="cs-CZ"/>
        </a:p>
      </dgm:t>
    </dgm:pt>
    <dgm:pt modelId="{19121311-FC49-4176-9F13-5EB9E17B793D}" type="pres">
      <dgm:prSet presAssocID="{DA07470B-F030-4768-B9D2-C154D54821A8}" presName="chevron2" presStyleLbl="alignNode1" presStyleIdx="8" presStyleCnt="21"/>
      <dgm:spPr/>
      <dgm:t>
        <a:bodyPr/>
        <a:lstStyle/>
        <a:p>
          <a:endParaRPr lang="cs-CZ"/>
        </a:p>
      </dgm:t>
    </dgm:pt>
    <dgm:pt modelId="{E3163619-B161-413E-AC0F-DFFEDF31B524}" type="pres">
      <dgm:prSet presAssocID="{DA07470B-F030-4768-B9D2-C154D54821A8}" presName="chevron3" presStyleLbl="alignNode1" presStyleIdx="9" presStyleCnt="21"/>
      <dgm:spPr/>
      <dgm:t>
        <a:bodyPr/>
        <a:lstStyle/>
        <a:p>
          <a:endParaRPr lang="cs-CZ"/>
        </a:p>
      </dgm:t>
    </dgm:pt>
    <dgm:pt modelId="{C294E512-6E60-41A9-B20A-EFFFC1E7D454}" type="pres">
      <dgm:prSet presAssocID="{DA07470B-F030-4768-B9D2-C154D54821A8}" presName="chevron4" presStyleLbl="alignNode1" presStyleIdx="10" presStyleCnt="21"/>
      <dgm:spPr/>
      <dgm:t>
        <a:bodyPr/>
        <a:lstStyle/>
        <a:p>
          <a:endParaRPr lang="cs-CZ"/>
        </a:p>
      </dgm:t>
    </dgm:pt>
    <dgm:pt modelId="{CF89268F-E36E-49BA-94DB-33C22C1E9BE0}" type="pres">
      <dgm:prSet presAssocID="{DA07470B-F030-4768-B9D2-C154D54821A8}" presName="chevron5" presStyleLbl="alignNode1" presStyleIdx="11" presStyleCnt="21"/>
      <dgm:spPr/>
      <dgm:t>
        <a:bodyPr/>
        <a:lstStyle/>
        <a:p>
          <a:endParaRPr lang="cs-CZ"/>
        </a:p>
      </dgm:t>
    </dgm:pt>
    <dgm:pt modelId="{F63ADEFB-6FB2-49DC-831F-B854F9759E28}" type="pres">
      <dgm:prSet presAssocID="{DA07470B-F030-4768-B9D2-C154D54821A8}" presName="chevron6" presStyleLbl="alignNode1" presStyleIdx="12" presStyleCnt="21"/>
      <dgm:spPr/>
      <dgm:t>
        <a:bodyPr/>
        <a:lstStyle/>
        <a:p>
          <a:endParaRPr lang="cs-CZ"/>
        </a:p>
      </dgm:t>
    </dgm:pt>
    <dgm:pt modelId="{1830DF7E-3818-45D8-B833-EFEA072B7076}" type="pres">
      <dgm:prSet presAssocID="{DA07470B-F030-4768-B9D2-C154D54821A8}" presName="chevron7" presStyleLbl="alignNode1" presStyleIdx="13" presStyleCnt="21"/>
      <dgm:spPr/>
      <dgm:t>
        <a:bodyPr/>
        <a:lstStyle/>
        <a:p>
          <a:endParaRPr lang="cs-CZ"/>
        </a:p>
      </dgm:t>
    </dgm:pt>
    <dgm:pt modelId="{EBE306D7-90A4-4B39-A363-35F023B4A399}" type="pres">
      <dgm:prSet presAssocID="{DA07470B-F030-4768-B9D2-C154D54821A8}" presName="childtext" presStyleLbl="solidFgAcc1" presStyleIdx="1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A7D56E7-BA95-4228-B117-DFBD04C8E75B}" type="pres">
      <dgm:prSet presAssocID="{83B6BF18-C7D7-4392-9B6D-3EE8216391D7}" presName="sibTrans" presStyleCnt="0"/>
      <dgm:spPr/>
      <dgm:t>
        <a:bodyPr/>
        <a:lstStyle/>
        <a:p>
          <a:endParaRPr lang="cs-CZ"/>
        </a:p>
      </dgm:t>
    </dgm:pt>
    <dgm:pt modelId="{F18926DA-903A-4FEC-A2C4-0AFFEDB873C5}" type="pres">
      <dgm:prSet presAssocID="{CAA9F458-8E59-410E-96C5-BA4116A22960}" presName="parenttextcomposite" presStyleCnt="0"/>
      <dgm:spPr/>
      <dgm:t>
        <a:bodyPr/>
        <a:lstStyle/>
        <a:p>
          <a:endParaRPr lang="cs-CZ"/>
        </a:p>
      </dgm:t>
    </dgm:pt>
    <dgm:pt modelId="{82FFBEBD-1A05-4F42-BCE0-FCC6BA43A7D3}" type="pres">
      <dgm:prSet presAssocID="{CAA9F458-8E59-410E-96C5-BA4116A22960}" presName="parenttext" presStyleLbl="revTx" presStyleIdx="2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A47041-2CE1-495C-AEDA-5658B519D3C0}" type="pres">
      <dgm:prSet presAssocID="{CAA9F458-8E59-410E-96C5-BA4116A22960}" presName="composite" presStyleCnt="0"/>
      <dgm:spPr/>
      <dgm:t>
        <a:bodyPr/>
        <a:lstStyle/>
        <a:p>
          <a:endParaRPr lang="cs-CZ"/>
        </a:p>
      </dgm:t>
    </dgm:pt>
    <dgm:pt modelId="{8967EDDC-9602-4472-82C3-08468FD67C1A}" type="pres">
      <dgm:prSet presAssocID="{CAA9F458-8E59-410E-96C5-BA4116A22960}" presName="chevron1" presStyleLbl="alignNode1" presStyleIdx="14" presStyleCnt="21"/>
      <dgm:spPr/>
      <dgm:t>
        <a:bodyPr/>
        <a:lstStyle/>
        <a:p>
          <a:endParaRPr lang="cs-CZ"/>
        </a:p>
      </dgm:t>
    </dgm:pt>
    <dgm:pt modelId="{C7656DE8-E461-4A54-8B93-5F5CE7A10E2A}" type="pres">
      <dgm:prSet presAssocID="{CAA9F458-8E59-410E-96C5-BA4116A22960}" presName="chevron2" presStyleLbl="alignNode1" presStyleIdx="15" presStyleCnt="21"/>
      <dgm:spPr/>
      <dgm:t>
        <a:bodyPr/>
        <a:lstStyle/>
        <a:p>
          <a:endParaRPr lang="cs-CZ"/>
        </a:p>
      </dgm:t>
    </dgm:pt>
    <dgm:pt modelId="{6C6B147A-88A6-4BFD-92E3-38B4B9A131B1}" type="pres">
      <dgm:prSet presAssocID="{CAA9F458-8E59-410E-96C5-BA4116A22960}" presName="chevron3" presStyleLbl="alignNode1" presStyleIdx="16" presStyleCnt="21"/>
      <dgm:spPr/>
      <dgm:t>
        <a:bodyPr/>
        <a:lstStyle/>
        <a:p>
          <a:endParaRPr lang="cs-CZ"/>
        </a:p>
      </dgm:t>
    </dgm:pt>
    <dgm:pt modelId="{DE21A90F-5309-4C79-8263-BDFA702B5BC6}" type="pres">
      <dgm:prSet presAssocID="{CAA9F458-8E59-410E-96C5-BA4116A22960}" presName="chevron4" presStyleLbl="alignNode1" presStyleIdx="17" presStyleCnt="21"/>
      <dgm:spPr/>
      <dgm:t>
        <a:bodyPr/>
        <a:lstStyle/>
        <a:p>
          <a:endParaRPr lang="cs-CZ"/>
        </a:p>
      </dgm:t>
    </dgm:pt>
    <dgm:pt modelId="{69E0E6D6-EE50-4BCB-A6D1-82CCC25B6809}" type="pres">
      <dgm:prSet presAssocID="{CAA9F458-8E59-410E-96C5-BA4116A22960}" presName="chevron5" presStyleLbl="alignNode1" presStyleIdx="18" presStyleCnt="21"/>
      <dgm:spPr/>
      <dgm:t>
        <a:bodyPr/>
        <a:lstStyle/>
        <a:p>
          <a:endParaRPr lang="cs-CZ"/>
        </a:p>
      </dgm:t>
    </dgm:pt>
    <dgm:pt modelId="{7870197B-C1AA-4C39-BE8D-CB64ECB70CEF}" type="pres">
      <dgm:prSet presAssocID="{CAA9F458-8E59-410E-96C5-BA4116A22960}" presName="chevron6" presStyleLbl="alignNode1" presStyleIdx="19" presStyleCnt="21"/>
      <dgm:spPr/>
      <dgm:t>
        <a:bodyPr/>
        <a:lstStyle/>
        <a:p>
          <a:endParaRPr lang="cs-CZ"/>
        </a:p>
      </dgm:t>
    </dgm:pt>
    <dgm:pt modelId="{F4DE6155-B86E-492F-8444-9407E7273F23}" type="pres">
      <dgm:prSet presAssocID="{CAA9F458-8E59-410E-96C5-BA4116A22960}" presName="chevron7" presStyleLbl="alignNode1" presStyleIdx="20" presStyleCnt="21"/>
      <dgm:spPr/>
      <dgm:t>
        <a:bodyPr/>
        <a:lstStyle/>
        <a:p>
          <a:endParaRPr lang="cs-CZ"/>
        </a:p>
      </dgm:t>
    </dgm:pt>
    <dgm:pt modelId="{AD0DF4A4-57B7-460A-80F6-9EA448DCBEC0}" type="pres">
      <dgm:prSet presAssocID="{CAA9F458-8E59-410E-96C5-BA4116A22960}" presName="childtext" presStyleLbl="solidFgAcc1" presStyleIdx="2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F7DA304-DF17-4C9E-8D66-4DF6F3F23806}" type="presOf" srcId="{DA07470B-F030-4768-B9D2-C154D54821A8}" destId="{3907E357-4329-4903-8BE4-9B30078C84A4}" srcOrd="0" destOrd="0" presId="urn:microsoft.com/office/officeart/2008/layout/VerticalAccentList"/>
    <dgm:cxn modelId="{918EACB5-8FA8-4651-9BC6-30384A1D6C65}" srcId="{51422663-FA3E-4400-ABBD-5B7B2C663558}" destId="{B696C576-21C8-4F99-AFCE-583DCF228B2F}" srcOrd="0" destOrd="0" parTransId="{021E02A1-1F56-40DB-934C-BCB9F53CE76C}" sibTransId="{B1855457-32C5-4381-91C6-6FDCA687A653}"/>
    <dgm:cxn modelId="{DD386337-F7EA-40C1-B65F-8604971ABB4A}" type="presOf" srcId="{51422663-FA3E-4400-ABBD-5B7B2C663558}" destId="{1E2C1021-B7E3-4EF7-8818-96D5AA3A96FC}" srcOrd="0" destOrd="0" presId="urn:microsoft.com/office/officeart/2008/layout/VerticalAccentList"/>
    <dgm:cxn modelId="{6812AB9C-D216-444E-A3BB-F55365A6CC77}" type="presOf" srcId="{D70FEEB8-069B-48A1-828C-59FAE6973CBB}" destId="{AD0DF4A4-57B7-460A-80F6-9EA448DCBEC0}" srcOrd="0" destOrd="0" presId="urn:microsoft.com/office/officeart/2008/layout/VerticalAccentList"/>
    <dgm:cxn modelId="{F0E6BDD7-E9B6-4DBA-931E-FF4EFB542453}" type="presOf" srcId="{CAA9F458-8E59-410E-96C5-BA4116A22960}" destId="{82FFBEBD-1A05-4F42-BCE0-FCC6BA43A7D3}" srcOrd="0" destOrd="0" presId="urn:microsoft.com/office/officeart/2008/layout/VerticalAccentList"/>
    <dgm:cxn modelId="{36084CC7-C55F-4A6A-81BA-792358B376F8}" type="presOf" srcId="{B696C576-21C8-4F99-AFCE-583DCF228B2F}" destId="{AA1D12B4-E3DE-4828-BF57-B32DDF032846}" srcOrd="0" destOrd="0" presId="urn:microsoft.com/office/officeart/2008/layout/VerticalAccentList"/>
    <dgm:cxn modelId="{CE6F190B-E06B-4BE1-B6C6-E1C74DEE9C91}" srcId="{CAA9F458-8E59-410E-96C5-BA4116A22960}" destId="{D70FEEB8-069B-48A1-828C-59FAE6973CBB}" srcOrd="0" destOrd="0" parTransId="{544FE996-3224-4BD9-98B4-CAB319C9A16E}" sibTransId="{8AC91B0A-EC18-4EB8-A458-8E06F589675E}"/>
    <dgm:cxn modelId="{BE3762D9-00EF-49CF-8FE3-48860F5E907E}" srcId="{DA07470B-F030-4768-B9D2-C154D54821A8}" destId="{F891DA3D-34BE-4148-BDE2-5AD22810771B}" srcOrd="0" destOrd="0" parTransId="{B593309B-2C6C-4D3A-8AE1-69664EF4B5E1}" sibTransId="{73A31CD3-A65F-4B92-BE5A-02EA6BD4D48F}"/>
    <dgm:cxn modelId="{89B4D106-D865-41F5-9903-9CE5BC6A7149}" srcId="{51422663-FA3E-4400-ABBD-5B7B2C663558}" destId="{CAA9F458-8E59-410E-96C5-BA4116A22960}" srcOrd="2" destOrd="0" parTransId="{CE08D703-64ED-4D43-AD81-F469A73418AA}" sibTransId="{DDED31A5-FFAF-4A31-B951-9BEA4464E457}"/>
    <dgm:cxn modelId="{F8CCD123-F3EA-4F96-88DA-9BFE34FB8D5D}" type="presOf" srcId="{0FEF1661-2160-49C4-A4A9-352D0CA8FE67}" destId="{356D0A89-B592-42F1-9672-B0039D0E396C}" srcOrd="0" destOrd="0" presId="urn:microsoft.com/office/officeart/2008/layout/VerticalAccentList"/>
    <dgm:cxn modelId="{1F581A34-25AD-4CB6-82B3-6E28253CD1A4}" srcId="{B696C576-21C8-4F99-AFCE-583DCF228B2F}" destId="{0FEF1661-2160-49C4-A4A9-352D0CA8FE67}" srcOrd="0" destOrd="0" parTransId="{435C6F6C-E17F-4DAA-8AAC-80139C6A601B}" sibTransId="{91C2FF0C-0FD9-4B4E-A90B-D38B0D0D1778}"/>
    <dgm:cxn modelId="{B7A0744A-FB2F-4AC7-9FCD-B878CD6F3252}" type="presOf" srcId="{F891DA3D-34BE-4148-BDE2-5AD22810771B}" destId="{EBE306D7-90A4-4B39-A363-35F023B4A399}" srcOrd="0" destOrd="0" presId="urn:microsoft.com/office/officeart/2008/layout/VerticalAccentList"/>
    <dgm:cxn modelId="{06F4B52D-4ED4-45E0-9B0C-7FBA7F69E653}" srcId="{51422663-FA3E-4400-ABBD-5B7B2C663558}" destId="{DA07470B-F030-4768-B9D2-C154D54821A8}" srcOrd="1" destOrd="0" parTransId="{CB5C5B9F-6972-4EA5-8C62-5357BBD30ED8}" sibTransId="{83B6BF18-C7D7-4392-9B6D-3EE8216391D7}"/>
    <dgm:cxn modelId="{E92DEA42-8521-4631-AD7D-E62DC2BC04D1}" type="presParOf" srcId="{1E2C1021-B7E3-4EF7-8818-96D5AA3A96FC}" destId="{D2A1611B-D88B-4512-A79A-1B05DE3412C8}" srcOrd="0" destOrd="0" presId="urn:microsoft.com/office/officeart/2008/layout/VerticalAccentList"/>
    <dgm:cxn modelId="{7DDA28BF-0E61-4848-B4CC-969C56819DE8}" type="presParOf" srcId="{D2A1611B-D88B-4512-A79A-1B05DE3412C8}" destId="{AA1D12B4-E3DE-4828-BF57-B32DDF032846}" srcOrd="0" destOrd="0" presId="urn:microsoft.com/office/officeart/2008/layout/VerticalAccentList"/>
    <dgm:cxn modelId="{4BC8262A-95CE-4C6D-AC3A-878EAC5B5389}" type="presParOf" srcId="{1E2C1021-B7E3-4EF7-8818-96D5AA3A96FC}" destId="{26978ED0-B46E-4639-B1B3-135E40B0F407}" srcOrd="1" destOrd="0" presId="urn:microsoft.com/office/officeart/2008/layout/VerticalAccentList"/>
    <dgm:cxn modelId="{EF676718-E756-433F-9FF9-BD5C16EFB2A2}" type="presParOf" srcId="{26978ED0-B46E-4639-B1B3-135E40B0F407}" destId="{C80F7539-5135-4864-AA66-824A54A3AF4B}" srcOrd="0" destOrd="0" presId="urn:microsoft.com/office/officeart/2008/layout/VerticalAccentList"/>
    <dgm:cxn modelId="{1159A1AC-59AA-4AFA-9B4F-B0686441FCC0}" type="presParOf" srcId="{26978ED0-B46E-4639-B1B3-135E40B0F407}" destId="{7BEF5F0D-37F1-4261-802B-81EB649396DF}" srcOrd="1" destOrd="0" presId="urn:microsoft.com/office/officeart/2008/layout/VerticalAccentList"/>
    <dgm:cxn modelId="{174E9603-EC10-447C-B39A-AB13F815CA76}" type="presParOf" srcId="{26978ED0-B46E-4639-B1B3-135E40B0F407}" destId="{7A137FD9-4A71-4716-9C84-978AC26B26C5}" srcOrd="2" destOrd="0" presId="urn:microsoft.com/office/officeart/2008/layout/VerticalAccentList"/>
    <dgm:cxn modelId="{7CF89658-A859-4215-9322-DBBCE70E8FB9}" type="presParOf" srcId="{26978ED0-B46E-4639-B1B3-135E40B0F407}" destId="{C62F602D-8319-4504-9247-C1F3E4437A0C}" srcOrd="3" destOrd="0" presId="urn:microsoft.com/office/officeart/2008/layout/VerticalAccentList"/>
    <dgm:cxn modelId="{3CBFE4C6-85C0-410C-A301-CB83577E680B}" type="presParOf" srcId="{26978ED0-B46E-4639-B1B3-135E40B0F407}" destId="{B3A11BB9-C592-4FC2-A93A-6F256907AD12}" srcOrd="4" destOrd="0" presId="urn:microsoft.com/office/officeart/2008/layout/VerticalAccentList"/>
    <dgm:cxn modelId="{E048A808-C6F9-48A8-B9E8-EA27B67094BC}" type="presParOf" srcId="{26978ED0-B46E-4639-B1B3-135E40B0F407}" destId="{2844CE80-61E2-4CAB-A345-54CA50B234E6}" srcOrd="5" destOrd="0" presId="urn:microsoft.com/office/officeart/2008/layout/VerticalAccentList"/>
    <dgm:cxn modelId="{6FC2400E-A4AC-487A-B685-9DAD151638CA}" type="presParOf" srcId="{26978ED0-B46E-4639-B1B3-135E40B0F407}" destId="{40AFF900-70A2-4EAB-9DEC-69B4A92568C5}" srcOrd="6" destOrd="0" presId="urn:microsoft.com/office/officeart/2008/layout/VerticalAccentList"/>
    <dgm:cxn modelId="{E6DA576E-A8FD-4BF4-928D-8BA570A99A12}" type="presParOf" srcId="{26978ED0-B46E-4639-B1B3-135E40B0F407}" destId="{356D0A89-B592-42F1-9672-B0039D0E396C}" srcOrd="7" destOrd="0" presId="urn:microsoft.com/office/officeart/2008/layout/VerticalAccentList"/>
    <dgm:cxn modelId="{BB4D4A93-CD2E-4DA2-A71F-DDBB0E06616A}" type="presParOf" srcId="{1E2C1021-B7E3-4EF7-8818-96D5AA3A96FC}" destId="{6119287A-1802-413D-8084-4ED82536608E}" srcOrd="2" destOrd="0" presId="urn:microsoft.com/office/officeart/2008/layout/VerticalAccentList"/>
    <dgm:cxn modelId="{9BC25445-4D4B-4842-B2B0-50B909F20B22}" type="presParOf" srcId="{1E2C1021-B7E3-4EF7-8818-96D5AA3A96FC}" destId="{0675A716-2535-4947-8DE1-5C1CC7FA631E}" srcOrd="3" destOrd="0" presId="urn:microsoft.com/office/officeart/2008/layout/VerticalAccentList"/>
    <dgm:cxn modelId="{BA6B4F57-C63F-4F17-8C73-531714772899}" type="presParOf" srcId="{0675A716-2535-4947-8DE1-5C1CC7FA631E}" destId="{3907E357-4329-4903-8BE4-9B30078C84A4}" srcOrd="0" destOrd="0" presId="urn:microsoft.com/office/officeart/2008/layout/VerticalAccentList"/>
    <dgm:cxn modelId="{6001379E-62E1-4992-9D3C-1ADC34339483}" type="presParOf" srcId="{1E2C1021-B7E3-4EF7-8818-96D5AA3A96FC}" destId="{0BBD9CD4-B91D-44B7-9D8E-8943B7FB006B}" srcOrd="4" destOrd="0" presId="urn:microsoft.com/office/officeart/2008/layout/VerticalAccentList"/>
    <dgm:cxn modelId="{3FACE9F6-99D1-4E2B-A207-98A6237F4DDD}" type="presParOf" srcId="{0BBD9CD4-B91D-44B7-9D8E-8943B7FB006B}" destId="{08256DAF-5846-466D-8844-182F0879EE11}" srcOrd="0" destOrd="0" presId="urn:microsoft.com/office/officeart/2008/layout/VerticalAccentList"/>
    <dgm:cxn modelId="{90CEB7F0-EC87-40D5-9D74-5ED6441E6FC8}" type="presParOf" srcId="{0BBD9CD4-B91D-44B7-9D8E-8943B7FB006B}" destId="{19121311-FC49-4176-9F13-5EB9E17B793D}" srcOrd="1" destOrd="0" presId="urn:microsoft.com/office/officeart/2008/layout/VerticalAccentList"/>
    <dgm:cxn modelId="{AACCB1B3-0B3F-4D81-B0B8-FFBEDB59C23B}" type="presParOf" srcId="{0BBD9CD4-B91D-44B7-9D8E-8943B7FB006B}" destId="{E3163619-B161-413E-AC0F-DFFEDF31B524}" srcOrd="2" destOrd="0" presId="urn:microsoft.com/office/officeart/2008/layout/VerticalAccentList"/>
    <dgm:cxn modelId="{FBE4062B-CC06-40A7-8DE9-92236B464B4F}" type="presParOf" srcId="{0BBD9CD4-B91D-44B7-9D8E-8943B7FB006B}" destId="{C294E512-6E60-41A9-B20A-EFFFC1E7D454}" srcOrd="3" destOrd="0" presId="urn:microsoft.com/office/officeart/2008/layout/VerticalAccentList"/>
    <dgm:cxn modelId="{9700FB4D-2903-4D88-9581-8CD26C477FD2}" type="presParOf" srcId="{0BBD9CD4-B91D-44B7-9D8E-8943B7FB006B}" destId="{CF89268F-E36E-49BA-94DB-33C22C1E9BE0}" srcOrd="4" destOrd="0" presId="urn:microsoft.com/office/officeart/2008/layout/VerticalAccentList"/>
    <dgm:cxn modelId="{5A310A3C-717E-4324-8301-A8DFE979FEF9}" type="presParOf" srcId="{0BBD9CD4-B91D-44B7-9D8E-8943B7FB006B}" destId="{F63ADEFB-6FB2-49DC-831F-B854F9759E28}" srcOrd="5" destOrd="0" presId="urn:microsoft.com/office/officeart/2008/layout/VerticalAccentList"/>
    <dgm:cxn modelId="{4224972F-EA5A-40C0-8711-B0B1D019491F}" type="presParOf" srcId="{0BBD9CD4-B91D-44B7-9D8E-8943B7FB006B}" destId="{1830DF7E-3818-45D8-B833-EFEA072B7076}" srcOrd="6" destOrd="0" presId="urn:microsoft.com/office/officeart/2008/layout/VerticalAccentList"/>
    <dgm:cxn modelId="{56900328-8C9C-47A2-8436-235B4B350647}" type="presParOf" srcId="{0BBD9CD4-B91D-44B7-9D8E-8943B7FB006B}" destId="{EBE306D7-90A4-4B39-A363-35F023B4A399}" srcOrd="7" destOrd="0" presId="urn:microsoft.com/office/officeart/2008/layout/VerticalAccentList"/>
    <dgm:cxn modelId="{F06DD527-D5F9-4877-BC27-BD450A6FE8F4}" type="presParOf" srcId="{1E2C1021-B7E3-4EF7-8818-96D5AA3A96FC}" destId="{FA7D56E7-BA95-4228-B117-DFBD04C8E75B}" srcOrd="5" destOrd="0" presId="urn:microsoft.com/office/officeart/2008/layout/VerticalAccentList"/>
    <dgm:cxn modelId="{CD8D5F4E-C0BC-4B76-B8A7-BCDE27139952}" type="presParOf" srcId="{1E2C1021-B7E3-4EF7-8818-96D5AA3A96FC}" destId="{F18926DA-903A-4FEC-A2C4-0AFFEDB873C5}" srcOrd="6" destOrd="0" presId="urn:microsoft.com/office/officeart/2008/layout/VerticalAccentList"/>
    <dgm:cxn modelId="{E18E6600-B122-4D35-BA2B-E1ED49E5FF47}" type="presParOf" srcId="{F18926DA-903A-4FEC-A2C4-0AFFEDB873C5}" destId="{82FFBEBD-1A05-4F42-BCE0-FCC6BA43A7D3}" srcOrd="0" destOrd="0" presId="urn:microsoft.com/office/officeart/2008/layout/VerticalAccentList"/>
    <dgm:cxn modelId="{A736BD60-0369-4BF0-BB27-103DF8C78DF1}" type="presParOf" srcId="{1E2C1021-B7E3-4EF7-8818-96D5AA3A96FC}" destId="{48A47041-2CE1-495C-AEDA-5658B519D3C0}" srcOrd="7" destOrd="0" presId="urn:microsoft.com/office/officeart/2008/layout/VerticalAccentList"/>
    <dgm:cxn modelId="{5F236C5C-076D-4843-AF5F-8F4E4E4BE8CA}" type="presParOf" srcId="{48A47041-2CE1-495C-AEDA-5658B519D3C0}" destId="{8967EDDC-9602-4472-82C3-08468FD67C1A}" srcOrd="0" destOrd="0" presId="urn:microsoft.com/office/officeart/2008/layout/VerticalAccentList"/>
    <dgm:cxn modelId="{635E6AEE-C43B-4D97-9929-05C490927E22}" type="presParOf" srcId="{48A47041-2CE1-495C-AEDA-5658B519D3C0}" destId="{C7656DE8-E461-4A54-8B93-5F5CE7A10E2A}" srcOrd="1" destOrd="0" presId="urn:microsoft.com/office/officeart/2008/layout/VerticalAccentList"/>
    <dgm:cxn modelId="{2215624A-58C4-4397-8A0C-C3A8FDF8902F}" type="presParOf" srcId="{48A47041-2CE1-495C-AEDA-5658B519D3C0}" destId="{6C6B147A-88A6-4BFD-92E3-38B4B9A131B1}" srcOrd="2" destOrd="0" presId="urn:microsoft.com/office/officeart/2008/layout/VerticalAccentList"/>
    <dgm:cxn modelId="{D5981ED8-C8E7-4BEE-B094-0A36BD5E437D}" type="presParOf" srcId="{48A47041-2CE1-495C-AEDA-5658B519D3C0}" destId="{DE21A90F-5309-4C79-8263-BDFA702B5BC6}" srcOrd="3" destOrd="0" presId="urn:microsoft.com/office/officeart/2008/layout/VerticalAccentList"/>
    <dgm:cxn modelId="{65213DDD-994A-4FEB-AF53-15AB6CB09009}" type="presParOf" srcId="{48A47041-2CE1-495C-AEDA-5658B519D3C0}" destId="{69E0E6D6-EE50-4BCB-A6D1-82CCC25B6809}" srcOrd="4" destOrd="0" presId="urn:microsoft.com/office/officeart/2008/layout/VerticalAccentList"/>
    <dgm:cxn modelId="{8CE20DEC-49E7-476E-AD65-BD8A942EC628}" type="presParOf" srcId="{48A47041-2CE1-495C-AEDA-5658B519D3C0}" destId="{7870197B-C1AA-4C39-BE8D-CB64ECB70CEF}" srcOrd="5" destOrd="0" presId="urn:microsoft.com/office/officeart/2008/layout/VerticalAccentList"/>
    <dgm:cxn modelId="{BBECAE4D-317B-46FC-B618-1E4C21400555}" type="presParOf" srcId="{48A47041-2CE1-495C-AEDA-5658B519D3C0}" destId="{F4DE6155-B86E-492F-8444-9407E7273F23}" srcOrd="6" destOrd="0" presId="urn:microsoft.com/office/officeart/2008/layout/VerticalAccentList"/>
    <dgm:cxn modelId="{7FBAF7F2-CC55-4062-A31C-769945B2CBD2}" type="presParOf" srcId="{48A47041-2CE1-495C-AEDA-5658B519D3C0}" destId="{AD0DF4A4-57B7-460A-80F6-9EA448DCBEC0}" srcOrd="7" destOrd="0" presId="urn:microsoft.com/office/officeart/2008/layout/VerticalAccentList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98879FC-933F-41F3-8447-4BCE5C92E360}">
      <dsp:nvSpPr>
        <dsp:cNvPr id="0" name=""/>
        <dsp:cNvSpPr/>
      </dsp:nvSpPr>
      <dsp:spPr>
        <a:xfrm>
          <a:off x="530757" y="1180"/>
          <a:ext cx="3033691" cy="275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b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>
        <a:off x="530757" y="1180"/>
        <a:ext cx="3033691" cy="275790"/>
      </dsp:txXfrm>
    </dsp:sp>
    <dsp:sp modelId="{3D3DFAD1-6B11-471D-A025-B8FDCF19EE22}">
      <dsp:nvSpPr>
        <dsp:cNvPr id="0" name=""/>
        <dsp:cNvSpPr/>
      </dsp:nvSpPr>
      <dsp:spPr>
        <a:xfrm>
          <a:off x="530757" y="276970"/>
          <a:ext cx="709883" cy="561794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2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DB292AF-EE8C-47B4-9202-2733A2A359A7}">
      <dsp:nvSpPr>
        <dsp:cNvPr id="0" name=""/>
        <dsp:cNvSpPr/>
      </dsp:nvSpPr>
      <dsp:spPr>
        <a:xfrm>
          <a:off x="957160" y="276970"/>
          <a:ext cx="709883" cy="561794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2">
                <a:hueOff val="-1008159"/>
                <a:satOff val="438"/>
                <a:lumOff val="128"/>
                <a:alphaOff val="0"/>
                <a:tint val="62000"/>
                <a:satMod val="180000"/>
              </a:schemeClr>
            </a:gs>
            <a:gs pos="65000">
              <a:schemeClr val="accent2">
                <a:hueOff val="-1008159"/>
                <a:satOff val="438"/>
                <a:lumOff val="128"/>
                <a:alphaOff val="0"/>
                <a:tint val="32000"/>
                <a:satMod val="250000"/>
              </a:schemeClr>
            </a:gs>
            <a:gs pos="100000">
              <a:schemeClr val="accent2">
                <a:hueOff val="-1008159"/>
                <a:satOff val="438"/>
                <a:lumOff val="128"/>
                <a:alphaOff val="0"/>
                <a:tint val="23000"/>
                <a:satMod val="30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-1008159"/>
              <a:satOff val="438"/>
              <a:lumOff val="128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BBE6544-457B-48DC-AE2F-0ABA7167D4F4}">
      <dsp:nvSpPr>
        <dsp:cNvPr id="0" name=""/>
        <dsp:cNvSpPr/>
      </dsp:nvSpPr>
      <dsp:spPr>
        <a:xfrm>
          <a:off x="1383899" y="276970"/>
          <a:ext cx="709883" cy="561794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2">
                <a:hueOff val="-2016319"/>
                <a:satOff val="877"/>
                <a:lumOff val="255"/>
                <a:alphaOff val="0"/>
                <a:tint val="62000"/>
                <a:satMod val="180000"/>
              </a:schemeClr>
            </a:gs>
            <a:gs pos="65000">
              <a:schemeClr val="accent2">
                <a:hueOff val="-2016319"/>
                <a:satOff val="877"/>
                <a:lumOff val="255"/>
                <a:alphaOff val="0"/>
                <a:tint val="32000"/>
                <a:satMod val="250000"/>
              </a:schemeClr>
            </a:gs>
            <a:gs pos="100000">
              <a:schemeClr val="accent2">
                <a:hueOff val="-2016319"/>
                <a:satOff val="877"/>
                <a:lumOff val="255"/>
                <a:alphaOff val="0"/>
                <a:tint val="23000"/>
                <a:satMod val="30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-2016319"/>
              <a:satOff val="877"/>
              <a:lumOff val="255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CA842209-7C6E-499D-84A4-C0AC83B4DA9A}">
      <dsp:nvSpPr>
        <dsp:cNvPr id="0" name=""/>
        <dsp:cNvSpPr/>
      </dsp:nvSpPr>
      <dsp:spPr>
        <a:xfrm>
          <a:off x="1810301" y="276970"/>
          <a:ext cx="709883" cy="561794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2">
                <a:hueOff val="-3024478"/>
                <a:satOff val="1315"/>
                <a:lumOff val="383"/>
                <a:alphaOff val="0"/>
                <a:tint val="62000"/>
                <a:satMod val="180000"/>
              </a:schemeClr>
            </a:gs>
            <a:gs pos="65000">
              <a:schemeClr val="accent2">
                <a:hueOff val="-3024478"/>
                <a:satOff val="1315"/>
                <a:lumOff val="383"/>
                <a:alphaOff val="0"/>
                <a:tint val="32000"/>
                <a:satMod val="250000"/>
              </a:schemeClr>
            </a:gs>
            <a:gs pos="100000">
              <a:schemeClr val="accent2">
                <a:hueOff val="-3024478"/>
                <a:satOff val="1315"/>
                <a:lumOff val="383"/>
                <a:alphaOff val="0"/>
                <a:tint val="23000"/>
                <a:satMod val="30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-3024478"/>
              <a:satOff val="1315"/>
              <a:lumOff val="383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8452F6E-D24E-42F2-B590-88C51DB044BD}">
      <dsp:nvSpPr>
        <dsp:cNvPr id="0" name=""/>
        <dsp:cNvSpPr/>
      </dsp:nvSpPr>
      <dsp:spPr>
        <a:xfrm>
          <a:off x="2237040" y="276970"/>
          <a:ext cx="709883" cy="561794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2">
                <a:hueOff val="-4032637"/>
                <a:satOff val="1754"/>
                <a:lumOff val="510"/>
                <a:alphaOff val="0"/>
                <a:tint val="62000"/>
                <a:satMod val="180000"/>
              </a:schemeClr>
            </a:gs>
            <a:gs pos="65000">
              <a:schemeClr val="accent2">
                <a:hueOff val="-4032637"/>
                <a:satOff val="1754"/>
                <a:lumOff val="510"/>
                <a:alphaOff val="0"/>
                <a:tint val="32000"/>
                <a:satMod val="250000"/>
              </a:schemeClr>
            </a:gs>
            <a:gs pos="100000">
              <a:schemeClr val="accent2">
                <a:hueOff val="-4032637"/>
                <a:satOff val="1754"/>
                <a:lumOff val="510"/>
                <a:alphaOff val="0"/>
                <a:tint val="23000"/>
                <a:satMod val="30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-4032637"/>
              <a:satOff val="1754"/>
              <a:lumOff val="51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959ABD6-581A-499A-BCEA-CFF6C7777F99}">
      <dsp:nvSpPr>
        <dsp:cNvPr id="0" name=""/>
        <dsp:cNvSpPr/>
      </dsp:nvSpPr>
      <dsp:spPr>
        <a:xfrm>
          <a:off x="2663443" y="276970"/>
          <a:ext cx="709883" cy="561794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2">
                <a:hueOff val="-5040797"/>
                <a:satOff val="2192"/>
                <a:lumOff val="637"/>
                <a:alphaOff val="0"/>
                <a:tint val="62000"/>
                <a:satMod val="180000"/>
              </a:schemeClr>
            </a:gs>
            <a:gs pos="65000">
              <a:schemeClr val="accent2">
                <a:hueOff val="-5040797"/>
                <a:satOff val="2192"/>
                <a:lumOff val="637"/>
                <a:alphaOff val="0"/>
                <a:tint val="32000"/>
                <a:satMod val="250000"/>
              </a:schemeClr>
            </a:gs>
            <a:gs pos="100000">
              <a:schemeClr val="accent2">
                <a:hueOff val="-5040797"/>
                <a:satOff val="2192"/>
                <a:lumOff val="637"/>
                <a:alphaOff val="0"/>
                <a:tint val="23000"/>
                <a:satMod val="30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-5040797"/>
              <a:satOff val="2192"/>
              <a:lumOff val="637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C9449F8-D884-4016-894F-3E6704C27E7A}">
      <dsp:nvSpPr>
        <dsp:cNvPr id="0" name=""/>
        <dsp:cNvSpPr/>
      </dsp:nvSpPr>
      <dsp:spPr>
        <a:xfrm>
          <a:off x="3090182" y="276970"/>
          <a:ext cx="709883" cy="561794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2">
                <a:hueOff val="-6048956"/>
                <a:satOff val="2631"/>
                <a:lumOff val="765"/>
                <a:alphaOff val="0"/>
                <a:tint val="62000"/>
                <a:satMod val="180000"/>
              </a:schemeClr>
            </a:gs>
            <a:gs pos="65000">
              <a:schemeClr val="accent2">
                <a:hueOff val="-6048956"/>
                <a:satOff val="2631"/>
                <a:lumOff val="765"/>
                <a:alphaOff val="0"/>
                <a:tint val="32000"/>
                <a:satMod val="250000"/>
              </a:schemeClr>
            </a:gs>
            <a:gs pos="100000">
              <a:schemeClr val="accent2">
                <a:hueOff val="-6048956"/>
                <a:satOff val="2631"/>
                <a:lumOff val="765"/>
                <a:alphaOff val="0"/>
                <a:tint val="23000"/>
                <a:satMod val="30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-6048956"/>
              <a:satOff val="2631"/>
              <a:lumOff val="765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A7F6AE1-A5B7-4ECF-A15E-713FC98EBC33}">
      <dsp:nvSpPr>
        <dsp:cNvPr id="0" name=""/>
        <dsp:cNvSpPr/>
      </dsp:nvSpPr>
      <dsp:spPr>
        <a:xfrm>
          <a:off x="530757" y="333149"/>
          <a:ext cx="3073129" cy="449435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l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 100 · (20 + 30) =</a:t>
          </a:r>
          <a:endParaRPr lang="cs-CZ" sz="1900" kern="1200" dirty="0"/>
        </a:p>
      </dsp:txBody>
      <dsp:txXfrm>
        <a:off x="530757" y="333149"/>
        <a:ext cx="3073129" cy="449435"/>
      </dsp:txXfrm>
    </dsp:sp>
    <dsp:sp modelId="{B27647CB-666F-4E65-8D9A-CF215B337239}">
      <dsp:nvSpPr>
        <dsp:cNvPr id="0" name=""/>
        <dsp:cNvSpPr/>
      </dsp:nvSpPr>
      <dsp:spPr>
        <a:xfrm>
          <a:off x="530757" y="879174"/>
          <a:ext cx="3033691" cy="275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b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>
        <a:off x="530757" y="879174"/>
        <a:ext cx="3033691" cy="275790"/>
      </dsp:txXfrm>
    </dsp:sp>
    <dsp:sp modelId="{2C2970C9-2156-40A8-8909-8CEE7813CF7E}">
      <dsp:nvSpPr>
        <dsp:cNvPr id="0" name=""/>
        <dsp:cNvSpPr/>
      </dsp:nvSpPr>
      <dsp:spPr>
        <a:xfrm>
          <a:off x="530757" y="1154964"/>
          <a:ext cx="709883" cy="561794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2">
                <a:hueOff val="-7057115"/>
                <a:satOff val="3069"/>
                <a:lumOff val="892"/>
                <a:alphaOff val="0"/>
                <a:tint val="62000"/>
                <a:satMod val="180000"/>
              </a:schemeClr>
            </a:gs>
            <a:gs pos="65000">
              <a:schemeClr val="accent2">
                <a:hueOff val="-7057115"/>
                <a:satOff val="3069"/>
                <a:lumOff val="892"/>
                <a:alphaOff val="0"/>
                <a:tint val="32000"/>
                <a:satMod val="250000"/>
              </a:schemeClr>
            </a:gs>
            <a:gs pos="100000">
              <a:schemeClr val="accent2">
                <a:hueOff val="-7057115"/>
                <a:satOff val="3069"/>
                <a:lumOff val="892"/>
                <a:alphaOff val="0"/>
                <a:tint val="23000"/>
                <a:satMod val="30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-7057115"/>
              <a:satOff val="3069"/>
              <a:lumOff val="892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ED816FA-08FA-4258-9565-14994BEE6BEC}">
      <dsp:nvSpPr>
        <dsp:cNvPr id="0" name=""/>
        <dsp:cNvSpPr/>
      </dsp:nvSpPr>
      <dsp:spPr>
        <a:xfrm>
          <a:off x="957160" y="1154964"/>
          <a:ext cx="709883" cy="561794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2">
                <a:hueOff val="-8065275"/>
                <a:satOff val="3508"/>
                <a:lumOff val="1020"/>
                <a:alphaOff val="0"/>
                <a:tint val="62000"/>
                <a:satMod val="180000"/>
              </a:schemeClr>
            </a:gs>
            <a:gs pos="65000">
              <a:schemeClr val="accent2">
                <a:hueOff val="-8065275"/>
                <a:satOff val="3508"/>
                <a:lumOff val="1020"/>
                <a:alphaOff val="0"/>
                <a:tint val="32000"/>
                <a:satMod val="250000"/>
              </a:schemeClr>
            </a:gs>
            <a:gs pos="100000">
              <a:schemeClr val="accent2">
                <a:hueOff val="-8065275"/>
                <a:satOff val="3508"/>
                <a:lumOff val="1020"/>
                <a:alphaOff val="0"/>
                <a:tint val="23000"/>
                <a:satMod val="30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-8065275"/>
              <a:satOff val="3508"/>
              <a:lumOff val="102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A82F4EC-2AC3-47AB-8A46-58F2904CB6BD}">
      <dsp:nvSpPr>
        <dsp:cNvPr id="0" name=""/>
        <dsp:cNvSpPr/>
      </dsp:nvSpPr>
      <dsp:spPr>
        <a:xfrm>
          <a:off x="1383899" y="1154964"/>
          <a:ext cx="709883" cy="561794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2">
                <a:hueOff val="-9073434"/>
                <a:satOff val="3946"/>
                <a:lumOff val="1147"/>
                <a:alphaOff val="0"/>
                <a:tint val="62000"/>
                <a:satMod val="180000"/>
              </a:schemeClr>
            </a:gs>
            <a:gs pos="65000">
              <a:schemeClr val="accent2">
                <a:hueOff val="-9073434"/>
                <a:satOff val="3946"/>
                <a:lumOff val="1147"/>
                <a:alphaOff val="0"/>
                <a:tint val="32000"/>
                <a:satMod val="250000"/>
              </a:schemeClr>
            </a:gs>
            <a:gs pos="100000">
              <a:schemeClr val="accent2">
                <a:hueOff val="-9073434"/>
                <a:satOff val="3946"/>
                <a:lumOff val="1147"/>
                <a:alphaOff val="0"/>
                <a:tint val="23000"/>
                <a:satMod val="30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-9073434"/>
              <a:satOff val="3946"/>
              <a:lumOff val="1147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22DC7D8-FF41-4F36-B437-C7506C7031CD}">
      <dsp:nvSpPr>
        <dsp:cNvPr id="0" name=""/>
        <dsp:cNvSpPr/>
      </dsp:nvSpPr>
      <dsp:spPr>
        <a:xfrm>
          <a:off x="1810301" y="1154964"/>
          <a:ext cx="709883" cy="561794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2">
                <a:hueOff val="-10081594"/>
                <a:satOff val="4384"/>
                <a:lumOff val="1275"/>
                <a:alphaOff val="0"/>
                <a:tint val="62000"/>
                <a:satMod val="180000"/>
              </a:schemeClr>
            </a:gs>
            <a:gs pos="65000">
              <a:schemeClr val="accent2">
                <a:hueOff val="-10081594"/>
                <a:satOff val="4384"/>
                <a:lumOff val="1275"/>
                <a:alphaOff val="0"/>
                <a:tint val="32000"/>
                <a:satMod val="250000"/>
              </a:schemeClr>
            </a:gs>
            <a:gs pos="100000">
              <a:schemeClr val="accent2">
                <a:hueOff val="-10081594"/>
                <a:satOff val="4384"/>
                <a:lumOff val="1275"/>
                <a:alphaOff val="0"/>
                <a:tint val="23000"/>
                <a:satMod val="30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-10081594"/>
              <a:satOff val="4384"/>
              <a:lumOff val="1275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7BB176D-9B1E-4EE7-8218-9EBEDCA8DFEE}">
      <dsp:nvSpPr>
        <dsp:cNvPr id="0" name=""/>
        <dsp:cNvSpPr/>
      </dsp:nvSpPr>
      <dsp:spPr>
        <a:xfrm>
          <a:off x="2237040" y="1154964"/>
          <a:ext cx="709883" cy="561794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2">
                <a:hueOff val="-11089753"/>
                <a:satOff val="4823"/>
                <a:lumOff val="1402"/>
                <a:alphaOff val="0"/>
                <a:tint val="62000"/>
                <a:satMod val="180000"/>
              </a:schemeClr>
            </a:gs>
            <a:gs pos="65000">
              <a:schemeClr val="accent2">
                <a:hueOff val="-11089753"/>
                <a:satOff val="4823"/>
                <a:lumOff val="1402"/>
                <a:alphaOff val="0"/>
                <a:tint val="32000"/>
                <a:satMod val="250000"/>
              </a:schemeClr>
            </a:gs>
            <a:gs pos="100000">
              <a:schemeClr val="accent2">
                <a:hueOff val="-11089753"/>
                <a:satOff val="4823"/>
                <a:lumOff val="1402"/>
                <a:alphaOff val="0"/>
                <a:tint val="23000"/>
                <a:satMod val="30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-11089753"/>
              <a:satOff val="4823"/>
              <a:lumOff val="1402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1244355-6CC2-40B5-8515-74AA7957C4D5}">
      <dsp:nvSpPr>
        <dsp:cNvPr id="0" name=""/>
        <dsp:cNvSpPr/>
      </dsp:nvSpPr>
      <dsp:spPr>
        <a:xfrm>
          <a:off x="2663443" y="1154964"/>
          <a:ext cx="709883" cy="561794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2">
                <a:hueOff val="-12097913"/>
                <a:satOff val="5261"/>
                <a:lumOff val="1530"/>
                <a:alphaOff val="0"/>
                <a:tint val="62000"/>
                <a:satMod val="180000"/>
              </a:schemeClr>
            </a:gs>
            <a:gs pos="65000">
              <a:schemeClr val="accent2">
                <a:hueOff val="-12097913"/>
                <a:satOff val="5261"/>
                <a:lumOff val="1530"/>
                <a:alphaOff val="0"/>
                <a:tint val="32000"/>
                <a:satMod val="250000"/>
              </a:schemeClr>
            </a:gs>
            <a:gs pos="100000">
              <a:schemeClr val="accent2">
                <a:hueOff val="-12097913"/>
                <a:satOff val="5261"/>
                <a:lumOff val="1530"/>
                <a:alphaOff val="0"/>
                <a:tint val="23000"/>
                <a:satMod val="30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-12097913"/>
              <a:satOff val="5261"/>
              <a:lumOff val="153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88A4158-F8D2-4DBB-BCBC-33C35BF3069F}">
      <dsp:nvSpPr>
        <dsp:cNvPr id="0" name=""/>
        <dsp:cNvSpPr/>
      </dsp:nvSpPr>
      <dsp:spPr>
        <a:xfrm>
          <a:off x="3090182" y="1154964"/>
          <a:ext cx="709883" cy="561794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2">
                <a:hueOff val="-13106071"/>
                <a:satOff val="5700"/>
                <a:lumOff val="1657"/>
                <a:alphaOff val="0"/>
                <a:tint val="62000"/>
                <a:satMod val="180000"/>
              </a:schemeClr>
            </a:gs>
            <a:gs pos="65000">
              <a:schemeClr val="accent2">
                <a:hueOff val="-13106071"/>
                <a:satOff val="5700"/>
                <a:lumOff val="1657"/>
                <a:alphaOff val="0"/>
                <a:tint val="32000"/>
                <a:satMod val="250000"/>
              </a:schemeClr>
            </a:gs>
            <a:gs pos="100000">
              <a:schemeClr val="accent2">
                <a:hueOff val="-13106071"/>
                <a:satOff val="5700"/>
                <a:lumOff val="1657"/>
                <a:alphaOff val="0"/>
                <a:tint val="23000"/>
                <a:satMod val="30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-13106071"/>
              <a:satOff val="5700"/>
              <a:lumOff val="1657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92AD010-4352-405B-92FD-3339E6E85FFE}">
      <dsp:nvSpPr>
        <dsp:cNvPr id="0" name=""/>
        <dsp:cNvSpPr/>
      </dsp:nvSpPr>
      <dsp:spPr>
        <a:xfrm>
          <a:off x="530757" y="1211144"/>
          <a:ext cx="3073129" cy="449435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l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-10081594"/>
              <a:satOff val="4384"/>
              <a:lumOff val="127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 (100 + 20 ) · 30 =</a:t>
          </a:r>
          <a:endParaRPr lang="cs-CZ" sz="1900" kern="1200" dirty="0"/>
        </a:p>
      </dsp:txBody>
      <dsp:txXfrm>
        <a:off x="530757" y="1211144"/>
        <a:ext cx="3073129" cy="449435"/>
      </dsp:txXfrm>
    </dsp:sp>
    <dsp:sp modelId="{699FF57E-ED4A-481B-87A8-DD375A9F89E1}">
      <dsp:nvSpPr>
        <dsp:cNvPr id="0" name=""/>
        <dsp:cNvSpPr/>
      </dsp:nvSpPr>
      <dsp:spPr>
        <a:xfrm>
          <a:off x="530757" y="1757168"/>
          <a:ext cx="3033691" cy="275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b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>
        <a:off x="530757" y="1757168"/>
        <a:ext cx="3033691" cy="275790"/>
      </dsp:txXfrm>
    </dsp:sp>
    <dsp:sp modelId="{6D0D00D9-0DD1-4A7D-B365-0F751A65732A}">
      <dsp:nvSpPr>
        <dsp:cNvPr id="0" name=""/>
        <dsp:cNvSpPr/>
      </dsp:nvSpPr>
      <dsp:spPr>
        <a:xfrm>
          <a:off x="530757" y="2032958"/>
          <a:ext cx="709883" cy="561794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2">
                <a:hueOff val="-14114231"/>
                <a:satOff val="6138"/>
                <a:lumOff val="1785"/>
                <a:alphaOff val="0"/>
                <a:tint val="62000"/>
                <a:satMod val="180000"/>
              </a:schemeClr>
            </a:gs>
            <a:gs pos="65000">
              <a:schemeClr val="accent2">
                <a:hueOff val="-14114231"/>
                <a:satOff val="6138"/>
                <a:lumOff val="1785"/>
                <a:alphaOff val="0"/>
                <a:tint val="32000"/>
                <a:satMod val="250000"/>
              </a:schemeClr>
            </a:gs>
            <a:gs pos="100000">
              <a:schemeClr val="accent2">
                <a:hueOff val="-14114231"/>
                <a:satOff val="6138"/>
                <a:lumOff val="1785"/>
                <a:alphaOff val="0"/>
                <a:tint val="23000"/>
                <a:satMod val="30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-14114231"/>
              <a:satOff val="6138"/>
              <a:lumOff val="1785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CB0521A-FF04-4CFE-A468-D8A7F8CD31FB}">
      <dsp:nvSpPr>
        <dsp:cNvPr id="0" name=""/>
        <dsp:cNvSpPr/>
      </dsp:nvSpPr>
      <dsp:spPr>
        <a:xfrm>
          <a:off x="957160" y="2032958"/>
          <a:ext cx="709883" cy="561794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2">
                <a:hueOff val="-15122391"/>
                <a:satOff val="6577"/>
                <a:lumOff val="1912"/>
                <a:alphaOff val="0"/>
                <a:tint val="62000"/>
                <a:satMod val="180000"/>
              </a:schemeClr>
            </a:gs>
            <a:gs pos="65000">
              <a:schemeClr val="accent2">
                <a:hueOff val="-15122391"/>
                <a:satOff val="6577"/>
                <a:lumOff val="1912"/>
                <a:alphaOff val="0"/>
                <a:tint val="32000"/>
                <a:satMod val="250000"/>
              </a:schemeClr>
            </a:gs>
            <a:gs pos="100000">
              <a:schemeClr val="accent2">
                <a:hueOff val="-15122391"/>
                <a:satOff val="6577"/>
                <a:lumOff val="1912"/>
                <a:alphaOff val="0"/>
                <a:tint val="23000"/>
                <a:satMod val="30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-15122391"/>
              <a:satOff val="6577"/>
              <a:lumOff val="1912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D374B61-6FCB-49B9-ABC3-F06BCD9C62DA}">
      <dsp:nvSpPr>
        <dsp:cNvPr id="0" name=""/>
        <dsp:cNvSpPr/>
      </dsp:nvSpPr>
      <dsp:spPr>
        <a:xfrm>
          <a:off x="1383899" y="2032958"/>
          <a:ext cx="709883" cy="561794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2">
                <a:hueOff val="-16130550"/>
                <a:satOff val="7015"/>
                <a:lumOff val="2040"/>
                <a:alphaOff val="0"/>
                <a:tint val="62000"/>
                <a:satMod val="180000"/>
              </a:schemeClr>
            </a:gs>
            <a:gs pos="65000">
              <a:schemeClr val="accent2">
                <a:hueOff val="-16130550"/>
                <a:satOff val="7015"/>
                <a:lumOff val="2040"/>
                <a:alphaOff val="0"/>
                <a:tint val="32000"/>
                <a:satMod val="250000"/>
              </a:schemeClr>
            </a:gs>
            <a:gs pos="100000">
              <a:schemeClr val="accent2">
                <a:hueOff val="-16130550"/>
                <a:satOff val="7015"/>
                <a:lumOff val="2040"/>
                <a:alphaOff val="0"/>
                <a:tint val="23000"/>
                <a:satMod val="30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-16130550"/>
              <a:satOff val="7015"/>
              <a:lumOff val="204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24E5259-61D3-4178-A8E3-38FBA9F5616D}">
      <dsp:nvSpPr>
        <dsp:cNvPr id="0" name=""/>
        <dsp:cNvSpPr/>
      </dsp:nvSpPr>
      <dsp:spPr>
        <a:xfrm>
          <a:off x="1810301" y="2032958"/>
          <a:ext cx="709883" cy="561794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2">
                <a:hueOff val="-17138710"/>
                <a:satOff val="7454"/>
                <a:lumOff val="2167"/>
                <a:alphaOff val="0"/>
                <a:tint val="62000"/>
                <a:satMod val="180000"/>
              </a:schemeClr>
            </a:gs>
            <a:gs pos="65000">
              <a:schemeClr val="accent2">
                <a:hueOff val="-17138710"/>
                <a:satOff val="7454"/>
                <a:lumOff val="2167"/>
                <a:alphaOff val="0"/>
                <a:tint val="32000"/>
                <a:satMod val="250000"/>
              </a:schemeClr>
            </a:gs>
            <a:gs pos="100000">
              <a:schemeClr val="accent2">
                <a:hueOff val="-17138710"/>
                <a:satOff val="7454"/>
                <a:lumOff val="2167"/>
                <a:alphaOff val="0"/>
                <a:tint val="23000"/>
                <a:satMod val="30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-17138710"/>
              <a:satOff val="7454"/>
              <a:lumOff val="2167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D80BE9A-2353-4A6A-8B31-82B8361D446D}">
      <dsp:nvSpPr>
        <dsp:cNvPr id="0" name=""/>
        <dsp:cNvSpPr/>
      </dsp:nvSpPr>
      <dsp:spPr>
        <a:xfrm>
          <a:off x="2237040" y="2032958"/>
          <a:ext cx="709883" cy="561794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2">
                <a:hueOff val="-18146869"/>
                <a:satOff val="7892"/>
                <a:lumOff val="2295"/>
                <a:alphaOff val="0"/>
                <a:tint val="62000"/>
                <a:satMod val="180000"/>
              </a:schemeClr>
            </a:gs>
            <a:gs pos="65000">
              <a:schemeClr val="accent2">
                <a:hueOff val="-18146869"/>
                <a:satOff val="7892"/>
                <a:lumOff val="2295"/>
                <a:alphaOff val="0"/>
                <a:tint val="32000"/>
                <a:satMod val="250000"/>
              </a:schemeClr>
            </a:gs>
            <a:gs pos="100000">
              <a:schemeClr val="accent2">
                <a:hueOff val="-18146869"/>
                <a:satOff val="7892"/>
                <a:lumOff val="2295"/>
                <a:alphaOff val="0"/>
                <a:tint val="23000"/>
                <a:satMod val="30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-18146869"/>
              <a:satOff val="7892"/>
              <a:lumOff val="2295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A12AD2D-FFC9-464A-AAE8-CFC86476CE65}">
      <dsp:nvSpPr>
        <dsp:cNvPr id="0" name=""/>
        <dsp:cNvSpPr/>
      </dsp:nvSpPr>
      <dsp:spPr>
        <a:xfrm>
          <a:off x="2663443" y="2032958"/>
          <a:ext cx="709883" cy="561794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2">
                <a:hueOff val="-19155027"/>
                <a:satOff val="8331"/>
                <a:lumOff val="2422"/>
                <a:alphaOff val="0"/>
                <a:tint val="62000"/>
                <a:satMod val="180000"/>
              </a:schemeClr>
            </a:gs>
            <a:gs pos="65000">
              <a:schemeClr val="accent2">
                <a:hueOff val="-19155027"/>
                <a:satOff val="8331"/>
                <a:lumOff val="2422"/>
                <a:alphaOff val="0"/>
                <a:tint val="32000"/>
                <a:satMod val="250000"/>
              </a:schemeClr>
            </a:gs>
            <a:gs pos="100000">
              <a:schemeClr val="accent2">
                <a:hueOff val="-19155027"/>
                <a:satOff val="8331"/>
                <a:lumOff val="2422"/>
                <a:alphaOff val="0"/>
                <a:tint val="23000"/>
                <a:satMod val="30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-19155027"/>
              <a:satOff val="8331"/>
              <a:lumOff val="2422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1552648-7329-48BE-B0B2-5B11F302BB59}">
      <dsp:nvSpPr>
        <dsp:cNvPr id="0" name=""/>
        <dsp:cNvSpPr/>
      </dsp:nvSpPr>
      <dsp:spPr>
        <a:xfrm>
          <a:off x="3090182" y="2032958"/>
          <a:ext cx="709883" cy="561794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2">
                <a:hueOff val="-20163188"/>
                <a:satOff val="8769"/>
                <a:lumOff val="2550"/>
                <a:alphaOff val="0"/>
                <a:tint val="62000"/>
                <a:satMod val="180000"/>
              </a:schemeClr>
            </a:gs>
            <a:gs pos="65000">
              <a:schemeClr val="accent2">
                <a:hueOff val="-20163188"/>
                <a:satOff val="8769"/>
                <a:lumOff val="2550"/>
                <a:alphaOff val="0"/>
                <a:tint val="32000"/>
                <a:satMod val="250000"/>
              </a:schemeClr>
            </a:gs>
            <a:gs pos="100000">
              <a:schemeClr val="accent2">
                <a:hueOff val="-20163188"/>
                <a:satOff val="8769"/>
                <a:lumOff val="2550"/>
                <a:alphaOff val="0"/>
                <a:tint val="23000"/>
                <a:satMod val="30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-20163188"/>
              <a:satOff val="8769"/>
              <a:lumOff val="255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8B44E93-5DF9-48CD-B907-E3F8632F315E}">
      <dsp:nvSpPr>
        <dsp:cNvPr id="0" name=""/>
        <dsp:cNvSpPr/>
      </dsp:nvSpPr>
      <dsp:spPr>
        <a:xfrm>
          <a:off x="530757" y="2089138"/>
          <a:ext cx="3073129" cy="449435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l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-20163188"/>
              <a:satOff val="8769"/>
              <a:lumOff val="255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 20 · (100  + 30) =</a:t>
          </a:r>
          <a:endParaRPr lang="cs-CZ" sz="1900" kern="1200" dirty="0"/>
        </a:p>
      </dsp:txBody>
      <dsp:txXfrm>
        <a:off x="530757" y="2089138"/>
        <a:ext cx="3073129" cy="44943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A1D12B4-E3DE-4828-BF57-B32DDF032846}">
      <dsp:nvSpPr>
        <dsp:cNvPr id="0" name=""/>
        <dsp:cNvSpPr/>
      </dsp:nvSpPr>
      <dsp:spPr>
        <a:xfrm>
          <a:off x="608140" y="442"/>
          <a:ext cx="2969258" cy="269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b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>
        <a:off x="608140" y="442"/>
        <a:ext cx="2969258" cy="269932"/>
      </dsp:txXfrm>
    </dsp:sp>
    <dsp:sp modelId="{C80F7539-5135-4864-AA66-824A54A3AF4B}">
      <dsp:nvSpPr>
        <dsp:cNvPr id="0" name=""/>
        <dsp:cNvSpPr/>
      </dsp:nvSpPr>
      <dsp:spPr>
        <a:xfrm>
          <a:off x="608140" y="270375"/>
          <a:ext cx="694806" cy="5498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3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BEF5F0D-37F1-4261-802B-81EB649396DF}">
      <dsp:nvSpPr>
        <dsp:cNvPr id="0" name=""/>
        <dsp:cNvSpPr/>
      </dsp:nvSpPr>
      <dsp:spPr>
        <a:xfrm>
          <a:off x="1025486" y="270375"/>
          <a:ext cx="694806" cy="5498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3">
                <a:hueOff val="581230"/>
                <a:satOff val="-1857"/>
                <a:lumOff val="-471"/>
                <a:alphaOff val="0"/>
                <a:shade val="15000"/>
                <a:satMod val="180000"/>
              </a:schemeClr>
            </a:gs>
            <a:gs pos="50000">
              <a:schemeClr val="accent3">
                <a:hueOff val="581230"/>
                <a:satOff val="-1857"/>
                <a:lumOff val="-471"/>
                <a:alphaOff val="0"/>
                <a:shade val="45000"/>
                <a:satMod val="170000"/>
              </a:schemeClr>
            </a:gs>
            <a:gs pos="70000">
              <a:schemeClr val="accent3">
                <a:hueOff val="581230"/>
                <a:satOff val="-1857"/>
                <a:lumOff val="-471"/>
                <a:alphaOff val="0"/>
                <a:tint val="99000"/>
                <a:shade val="65000"/>
                <a:satMod val="155000"/>
              </a:schemeClr>
            </a:gs>
            <a:gs pos="100000">
              <a:schemeClr val="accent3">
                <a:hueOff val="581230"/>
                <a:satOff val="-1857"/>
                <a:lumOff val="-471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581230"/>
              <a:satOff val="-1857"/>
              <a:lumOff val="-471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A137FD9-4A71-4716-9C84-978AC26B26C5}">
      <dsp:nvSpPr>
        <dsp:cNvPr id="0" name=""/>
        <dsp:cNvSpPr/>
      </dsp:nvSpPr>
      <dsp:spPr>
        <a:xfrm>
          <a:off x="1443162" y="270375"/>
          <a:ext cx="694806" cy="5498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3">
                <a:hueOff val="1162461"/>
                <a:satOff val="-3714"/>
                <a:lumOff val="-941"/>
                <a:alphaOff val="0"/>
                <a:shade val="15000"/>
                <a:satMod val="180000"/>
              </a:schemeClr>
            </a:gs>
            <a:gs pos="50000">
              <a:schemeClr val="accent3">
                <a:hueOff val="1162461"/>
                <a:satOff val="-3714"/>
                <a:lumOff val="-941"/>
                <a:alphaOff val="0"/>
                <a:shade val="45000"/>
                <a:satMod val="170000"/>
              </a:schemeClr>
            </a:gs>
            <a:gs pos="70000">
              <a:schemeClr val="accent3">
                <a:hueOff val="1162461"/>
                <a:satOff val="-3714"/>
                <a:lumOff val="-941"/>
                <a:alphaOff val="0"/>
                <a:tint val="99000"/>
                <a:shade val="65000"/>
                <a:satMod val="155000"/>
              </a:schemeClr>
            </a:gs>
            <a:gs pos="100000">
              <a:schemeClr val="accent3">
                <a:hueOff val="1162461"/>
                <a:satOff val="-3714"/>
                <a:lumOff val="-941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1162461"/>
              <a:satOff val="-3714"/>
              <a:lumOff val="-941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62F602D-8319-4504-9247-C1F3E4437A0C}">
      <dsp:nvSpPr>
        <dsp:cNvPr id="0" name=""/>
        <dsp:cNvSpPr/>
      </dsp:nvSpPr>
      <dsp:spPr>
        <a:xfrm>
          <a:off x="1860507" y="270375"/>
          <a:ext cx="694806" cy="5498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3">
                <a:hueOff val="1743691"/>
                <a:satOff val="-5572"/>
                <a:lumOff val="-1412"/>
                <a:alphaOff val="0"/>
                <a:shade val="15000"/>
                <a:satMod val="180000"/>
              </a:schemeClr>
            </a:gs>
            <a:gs pos="50000">
              <a:schemeClr val="accent3">
                <a:hueOff val="1743691"/>
                <a:satOff val="-5572"/>
                <a:lumOff val="-1412"/>
                <a:alphaOff val="0"/>
                <a:shade val="45000"/>
                <a:satMod val="170000"/>
              </a:schemeClr>
            </a:gs>
            <a:gs pos="70000">
              <a:schemeClr val="accent3">
                <a:hueOff val="1743691"/>
                <a:satOff val="-5572"/>
                <a:lumOff val="-1412"/>
                <a:alphaOff val="0"/>
                <a:tint val="99000"/>
                <a:shade val="65000"/>
                <a:satMod val="155000"/>
              </a:schemeClr>
            </a:gs>
            <a:gs pos="100000">
              <a:schemeClr val="accent3">
                <a:hueOff val="1743691"/>
                <a:satOff val="-5572"/>
                <a:lumOff val="-1412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1743691"/>
              <a:satOff val="-5572"/>
              <a:lumOff val="-1412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3A11BB9-C592-4FC2-A93A-6F256907AD12}">
      <dsp:nvSpPr>
        <dsp:cNvPr id="0" name=""/>
        <dsp:cNvSpPr/>
      </dsp:nvSpPr>
      <dsp:spPr>
        <a:xfrm>
          <a:off x="2278183" y="270375"/>
          <a:ext cx="694806" cy="5498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3">
                <a:hueOff val="2324921"/>
                <a:satOff val="-7429"/>
                <a:lumOff val="-1882"/>
                <a:alphaOff val="0"/>
                <a:shade val="15000"/>
                <a:satMod val="180000"/>
              </a:schemeClr>
            </a:gs>
            <a:gs pos="50000">
              <a:schemeClr val="accent3">
                <a:hueOff val="2324921"/>
                <a:satOff val="-7429"/>
                <a:lumOff val="-1882"/>
                <a:alphaOff val="0"/>
                <a:shade val="45000"/>
                <a:satMod val="170000"/>
              </a:schemeClr>
            </a:gs>
            <a:gs pos="70000">
              <a:schemeClr val="accent3">
                <a:hueOff val="2324921"/>
                <a:satOff val="-7429"/>
                <a:lumOff val="-1882"/>
                <a:alphaOff val="0"/>
                <a:tint val="99000"/>
                <a:shade val="65000"/>
                <a:satMod val="155000"/>
              </a:schemeClr>
            </a:gs>
            <a:gs pos="100000">
              <a:schemeClr val="accent3">
                <a:hueOff val="2324921"/>
                <a:satOff val="-7429"/>
                <a:lumOff val="-1882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2324921"/>
              <a:satOff val="-7429"/>
              <a:lumOff val="-1882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844CE80-61E2-4CAB-A345-54CA50B234E6}">
      <dsp:nvSpPr>
        <dsp:cNvPr id="0" name=""/>
        <dsp:cNvSpPr/>
      </dsp:nvSpPr>
      <dsp:spPr>
        <a:xfrm>
          <a:off x="2695529" y="270375"/>
          <a:ext cx="694806" cy="5498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3">
                <a:hueOff val="2906152"/>
                <a:satOff val="-9286"/>
                <a:lumOff val="-2353"/>
                <a:alphaOff val="0"/>
                <a:shade val="15000"/>
                <a:satMod val="180000"/>
              </a:schemeClr>
            </a:gs>
            <a:gs pos="50000">
              <a:schemeClr val="accent3">
                <a:hueOff val="2906152"/>
                <a:satOff val="-9286"/>
                <a:lumOff val="-2353"/>
                <a:alphaOff val="0"/>
                <a:shade val="45000"/>
                <a:satMod val="170000"/>
              </a:schemeClr>
            </a:gs>
            <a:gs pos="70000">
              <a:schemeClr val="accent3">
                <a:hueOff val="2906152"/>
                <a:satOff val="-9286"/>
                <a:lumOff val="-2353"/>
                <a:alphaOff val="0"/>
                <a:tint val="99000"/>
                <a:shade val="65000"/>
                <a:satMod val="155000"/>
              </a:schemeClr>
            </a:gs>
            <a:gs pos="100000">
              <a:schemeClr val="accent3">
                <a:hueOff val="2906152"/>
                <a:satOff val="-9286"/>
                <a:lumOff val="-2353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2906152"/>
              <a:satOff val="-9286"/>
              <a:lumOff val="-2353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0AFF900-70A2-4EAB-9DEC-69B4A92568C5}">
      <dsp:nvSpPr>
        <dsp:cNvPr id="0" name=""/>
        <dsp:cNvSpPr/>
      </dsp:nvSpPr>
      <dsp:spPr>
        <a:xfrm>
          <a:off x="3113204" y="270375"/>
          <a:ext cx="694806" cy="5498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3">
                <a:hueOff val="3487382"/>
                <a:satOff val="-11144"/>
                <a:lumOff val="-2824"/>
                <a:alphaOff val="0"/>
                <a:shade val="15000"/>
                <a:satMod val="180000"/>
              </a:schemeClr>
            </a:gs>
            <a:gs pos="50000">
              <a:schemeClr val="accent3">
                <a:hueOff val="3487382"/>
                <a:satOff val="-11144"/>
                <a:lumOff val="-2824"/>
                <a:alphaOff val="0"/>
                <a:shade val="45000"/>
                <a:satMod val="170000"/>
              </a:schemeClr>
            </a:gs>
            <a:gs pos="70000">
              <a:schemeClr val="accent3">
                <a:hueOff val="3487382"/>
                <a:satOff val="-11144"/>
                <a:lumOff val="-2824"/>
                <a:alphaOff val="0"/>
                <a:tint val="99000"/>
                <a:shade val="65000"/>
                <a:satMod val="155000"/>
              </a:schemeClr>
            </a:gs>
            <a:gs pos="100000">
              <a:schemeClr val="accent3">
                <a:hueOff val="3487382"/>
                <a:satOff val="-11144"/>
                <a:lumOff val="-2824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3487382"/>
              <a:satOff val="-11144"/>
              <a:lumOff val="-2824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56D0A89-B592-42F1-9672-B0039D0E396C}">
      <dsp:nvSpPr>
        <dsp:cNvPr id="0" name=""/>
        <dsp:cNvSpPr/>
      </dsp:nvSpPr>
      <dsp:spPr>
        <a:xfrm>
          <a:off x="608140" y="325361"/>
          <a:ext cx="3007858" cy="43989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 25 · (50 + 100) =</a:t>
          </a:r>
          <a:endParaRPr lang="cs-CZ" sz="1900" kern="1200" dirty="0"/>
        </a:p>
      </dsp:txBody>
      <dsp:txXfrm>
        <a:off x="608140" y="325361"/>
        <a:ext cx="3007858" cy="439890"/>
      </dsp:txXfrm>
    </dsp:sp>
    <dsp:sp modelId="{3907E357-4329-4903-8BE4-9B30078C84A4}">
      <dsp:nvSpPr>
        <dsp:cNvPr id="0" name=""/>
        <dsp:cNvSpPr/>
      </dsp:nvSpPr>
      <dsp:spPr>
        <a:xfrm>
          <a:off x="608140" y="858130"/>
          <a:ext cx="2969258" cy="269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b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>
        <a:off x="608140" y="858130"/>
        <a:ext cx="2969258" cy="269932"/>
      </dsp:txXfrm>
    </dsp:sp>
    <dsp:sp modelId="{08256DAF-5846-466D-8844-182F0879EE11}">
      <dsp:nvSpPr>
        <dsp:cNvPr id="0" name=""/>
        <dsp:cNvSpPr/>
      </dsp:nvSpPr>
      <dsp:spPr>
        <a:xfrm>
          <a:off x="608140" y="1128062"/>
          <a:ext cx="694806" cy="5498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3">
                <a:hueOff val="4068613"/>
                <a:satOff val="-13001"/>
                <a:lumOff val="-3294"/>
                <a:alphaOff val="0"/>
                <a:shade val="15000"/>
                <a:satMod val="180000"/>
              </a:schemeClr>
            </a:gs>
            <a:gs pos="50000">
              <a:schemeClr val="accent3">
                <a:hueOff val="4068613"/>
                <a:satOff val="-13001"/>
                <a:lumOff val="-3294"/>
                <a:alphaOff val="0"/>
                <a:shade val="45000"/>
                <a:satMod val="170000"/>
              </a:schemeClr>
            </a:gs>
            <a:gs pos="70000">
              <a:schemeClr val="accent3">
                <a:hueOff val="4068613"/>
                <a:satOff val="-13001"/>
                <a:lumOff val="-3294"/>
                <a:alphaOff val="0"/>
                <a:tint val="99000"/>
                <a:shade val="65000"/>
                <a:satMod val="155000"/>
              </a:schemeClr>
            </a:gs>
            <a:gs pos="100000">
              <a:schemeClr val="accent3">
                <a:hueOff val="4068613"/>
                <a:satOff val="-13001"/>
                <a:lumOff val="-3294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4068613"/>
              <a:satOff val="-13001"/>
              <a:lumOff val="-3294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9121311-FC49-4176-9F13-5EB9E17B793D}">
      <dsp:nvSpPr>
        <dsp:cNvPr id="0" name=""/>
        <dsp:cNvSpPr/>
      </dsp:nvSpPr>
      <dsp:spPr>
        <a:xfrm>
          <a:off x="1025486" y="1128062"/>
          <a:ext cx="694806" cy="5498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3">
                <a:hueOff val="4649843"/>
                <a:satOff val="-14858"/>
                <a:lumOff val="-3765"/>
                <a:alphaOff val="0"/>
                <a:shade val="15000"/>
                <a:satMod val="180000"/>
              </a:schemeClr>
            </a:gs>
            <a:gs pos="50000">
              <a:schemeClr val="accent3">
                <a:hueOff val="4649843"/>
                <a:satOff val="-14858"/>
                <a:lumOff val="-3765"/>
                <a:alphaOff val="0"/>
                <a:shade val="45000"/>
                <a:satMod val="170000"/>
              </a:schemeClr>
            </a:gs>
            <a:gs pos="70000">
              <a:schemeClr val="accent3">
                <a:hueOff val="4649843"/>
                <a:satOff val="-14858"/>
                <a:lumOff val="-3765"/>
                <a:alphaOff val="0"/>
                <a:tint val="99000"/>
                <a:shade val="65000"/>
                <a:satMod val="155000"/>
              </a:schemeClr>
            </a:gs>
            <a:gs pos="100000">
              <a:schemeClr val="accent3">
                <a:hueOff val="4649843"/>
                <a:satOff val="-14858"/>
                <a:lumOff val="-3765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4649843"/>
              <a:satOff val="-14858"/>
              <a:lumOff val="-3765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3163619-B161-413E-AC0F-DFFEDF31B524}">
      <dsp:nvSpPr>
        <dsp:cNvPr id="0" name=""/>
        <dsp:cNvSpPr/>
      </dsp:nvSpPr>
      <dsp:spPr>
        <a:xfrm>
          <a:off x="1443162" y="1128062"/>
          <a:ext cx="694806" cy="5498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3">
                <a:hueOff val="5231073"/>
                <a:satOff val="-16715"/>
                <a:lumOff val="-4235"/>
                <a:alphaOff val="0"/>
                <a:shade val="15000"/>
                <a:satMod val="180000"/>
              </a:schemeClr>
            </a:gs>
            <a:gs pos="50000">
              <a:schemeClr val="accent3">
                <a:hueOff val="5231073"/>
                <a:satOff val="-16715"/>
                <a:lumOff val="-4235"/>
                <a:alphaOff val="0"/>
                <a:shade val="45000"/>
                <a:satMod val="170000"/>
              </a:schemeClr>
            </a:gs>
            <a:gs pos="70000">
              <a:schemeClr val="accent3">
                <a:hueOff val="5231073"/>
                <a:satOff val="-16715"/>
                <a:lumOff val="-4235"/>
                <a:alphaOff val="0"/>
                <a:tint val="99000"/>
                <a:shade val="65000"/>
                <a:satMod val="155000"/>
              </a:schemeClr>
            </a:gs>
            <a:gs pos="100000">
              <a:schemeClr val="accent3">
                <a:hueOff val="5231073"/>
                <a:satOff val="-16715"/>
                <a:lumOff val="-4235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5231073"/>
              <a:satOff val="-16715"/>
              <a:lumOff val="-4235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294E512-6E60-41A9-B20A-EFFFC1E7D454}">
      <dsp:nvSpPr>
        <dsp:cNvPr id="0" name=""/>
        <dsp:cNvSpPr/>
      </dsp:nvSpPr>
      <dsp:spPr>
        <a:xfrm>
          <a:off x="1860507" y="1128062"/>
          <a:ext cx="694806" cy="5498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3">
                <a:hueOff val="5812304"/>
                <a:satOff val="-18573"/>
                <a:lumOff val="-4706"/>
                <a:alphaOff val="0"/>
                <a:shade val="15000"/>
                <a:satMod val="180000"/>
              </a:schemeClr>
            </a:gs>
            <a:gs pos="50000">
              <a:schemeClr val="accent3">
                <a:hueOff val="5812304"/>
                <a:satOff val="-18573"/>
                <a:lumOff val="-4706"/>
                <a:alphaOff val="0"/>
                <a:shade val="45000"/>
                <a:satMod val="170000"/>
              </a:schemeClr>
            </a:gs>
            <a:gs pos="70000">
              <a:schemeClr val="accent3">
                <a:hueOff val="5812304"/>
                <a:satOff val="-18573"/>
                <a:lumOff val="-4706"/>
                <a:alphaOff val="0"/>
                <a:tint val="99000"/>
                <a:shade val="65000"/>
                <a:satMod val="155000"/>
              </a:schemeClr>
            </a:gs>
            <a:gs pos="100000">
              <a:schemeClr val="accent3">
                <a:hueOff val="5812304"/>
                <a:satOff val="-18573"/>
                <a:lumOff val="-4706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5812304"/>
              <a:satOff val="-18573"/>
              <a:lumOff val="-4706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F89268F-E36E-49BA-94DB-33C22C1E9BE0}">
      <dsp:nvSpPr>
        <dsp:cNvPr id="0" name=""/>
        <dsp:cNvSpPr/>
      </dsp:nvSpPr>
      <dsp:spPr>
        <a:xfrm>
          <a:off x="2278183" y="1128062"/>
          <a:ext cx="694806" cy="5498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3">
                <a:hueOff val="6393534"/>
                <a:satOff val="-20430"/>
                <a:lumOff val="-5177"/>
                <a:alphaOff val="0"/>
                <a:shade val="15000"/>
                <a:satMod val="180000"/>
              </a:schemeClr>
            </a:gs>
            <a:gs pos="50000">
              <a:schemeClr val="accent3">
                <a:hueOff val="6393534"/>
                <a:satOff val="-20430"/>
                <a:lumOff val="-5177"/>
                <a:alphaOff val="0"/>
                <a:shade val="45000"/>
                <a:satMod val="170000"/>
              </a:schemeClr>
            </a:gs>
            <a:gs pos="70000">
              <a:schemeClr val="accent3">
                <a:hueOff val="6393534"/>
                <a:satOff val="-20430"/>
                <a:lumOff val="-5177"/>
                <a:alphaOff val="0"/>
                <a:tint val="99000"/>
                <a:shade val="65000"/>
                <a:satMod val="155000"/>
              </a:schemeClr>
            </a:gs>
            <a:gs pos="100000">
              <a:schemeClr val="accent3">
                <a:hueOff val="6393534"/>
                <a:satOff val="-20430"/>
                <a:lumOff val="-5177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6393534"/>
              <a:satOff val="-20430"/>
              <a:lumOff val="-5177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3ADEFB-6FB2-49DC-831F-B854F9759E28}">
      <dsp:nvSpPr>
        <dsp:cNvPr id="0" name=""/>
        <dsp:cNvSpPr/>
      </dsp:nvSpPr>
      <dsp:spPr>
        <a:xfrm>
          <a:off x="2695529" y="1128062"/>
          <a:ext cx="694806" cy="5498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3">
                <a:hueOff val="6974765"/>
                <a:satOff val="-22287"/>
                <a:lumOff val="-5647"/>
                <a:alphaOff val="0"/>
                <a:shade val="15000"/>
                <a:satMod val="180000"/>
              </a:schemeClr>
            </a:gs>
            <a:gs pos="50000">
              <a:schemeClr val="accent3">
                <a:hueOff val="6974765"/>
                <a:satOff val="-22287"/>
                <a:lumOff val="-5647"/>
                <a:alphaOff val="0"/>
                <a:shade val="45000"/>
                <a:satMod val="170000"/>
              </a:schemeClr>
            </a:gs>
            <a:gs pos="70000">
              <a:schemeClr val="accent3">
                <a:hueOff val="6974765"/>
                <a:satOff val="-22287"/>
                <a:lumOff val="-5647"/>
                <a:alphaOff val="0"/>
                <a:tint val="99000"/>
                <a:shade val="65000"/>
                <a:satMod val="155000"/>
              </a:schemeClr>
            </a:gs>
            <a:gs pos="100000">
              <a:schemeClr val="accent3">
                <a:hueOff val="6974765"/>
                <a:satOff val="-22287"/>
                <a:lumOff val="-5647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6974765"/>
              <a:satOff val="-22287"/>
              <a:lumOff val="-5647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830DF7E-3818-45D8-B833-EFEA072B7076}">
      <dsp:nvSpPr>
        <dsp:cNvPr id="0" name=""/>
        <dsp:cNvSpPr/>
      </dsp:nvSpPr>
      <dsp:spPr>
        <a:xfrm>
          <a:off x="3113204" y="1128062"/>
          <a:ext cx="694806" cy="5498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3">
                <a:hueOff val="7555995"/>
                <a:satOff val="-24144"/>
                <a:lumOff val="-6118"/>
                <a:alphaOff val="0"/>
                <a:shade val="15000"/>
                <a:satMod val="180000"/>
              </a:schemeClr>
            </a:gs>
            <a:gs pos="50000">
              <a:schemeClr val="accent3">
                <a:hueOff val="7555995"/>
                <a:satOff val="-24144"/>
                <a:lumOff val="-6118"/>
                <a:alphaOff val="0"/>
                <a:shade val="45000"/>
                <a:satMod val="170000"/>
              </a:schemeClr>
            </a:gs>
            <a:gs pos="70000">
              <a:schemeClr val="accent3">
                <a:hueOff val="7555995"/>
                <a:satOff val="-24144"/>
                <a:lumOff val="-6118"/>
                <a:alphaOff val="0"/>
                <a:tint val="99000"/>
                <a:shade val="65000"/>
                <a:satMod val="155000"/>
              </a:schemeClr>
            </a:gs>
            <a:gs pos="100000">
              <a:schemeClr val="accent3">
                <a:hueOff val="7555995"/>
                <a:satOff val="-24144"/>
                <a:lumOff val="-6118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7555995"/>
              <a:satOff val="-24144"/>
              <a:lumOff val="-6118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BE306D7-90A4-4B39-A363-35F023B4A399}">
      <dsp:nvSpPr>
        <dsp:cNvPr id="0" name=""/>
        <dsp:cNvSpPr/>
      </dsp:nvSpPr>
      <dsp:spPr>
        <a:xfrm>
          <a:off x="608140" y="1183049"/>
          <a:ext cx="3007858" cy="43989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5812304"/>
              <a:satOff val="-18573"/>
              <a:lumOff val="-4706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 (25 + 50) · 100 =</a:t>
          </a:r>
          <a:endParaRPr lang="cs-CZ" sz="1900" kern="1200" dirty="0"/>
        </a:p>
      </dsp:txBody>
      <dsp:txXfrm>
        <a:off x="608140" y="1183049"/>
        <a:ext cx="3007858" cy="439890"/>
      </dsp:txXfrm>
    </dsp:sp>
    <dsp:sp modelId="{82FFBEBD-1A05-4F42-BCE0-FCC6BA43A7D3}">
      <dsp:nvSpPr>
        <dsp:cNvPr id="0" name=""/>
        <dsp:cNvSpPr/>
      </dsp:nvSpPr>
      <dsp:spPr>
        <a:xfrm>
          <a:off x="608140" y="1715817"/>
          <a:ext cx="2969258" cy="269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b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>
        <a:off x="608140" y="1715817"/>
        <a:ext cx="2969258" cy="269932"/>
      </dsp:txXfrm>
    </dsp:sp>
    <dsp:sp modelId="{8967EDDC-9602-4472-82C3-08468FD67C1A}">
      <dsp:nvSpPr>
        <dsp:cNvPr id="0" name=""/>
        <dsp:cNvSpPr/>
      </dsp:nvSpPr>
      <dsp:spPr>
        <a:xfrm>
          <a:off x="608140" y="1985750"/>
          <a:ext cx="694806" cy="5498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3">
                <a:hueOff val="8137225"/>
                <a:satOff val="-26002"/>
                <a:lumOff val="-6588"/>
                <a:alphaOff val="0"/>
                <a:shade val="15000"/>
                <a:satMod val="180000"/>
              </a:schemeClr>
            </a:gs>
            <a:gs pos="50000">
              <a:schemeClr val="accent3">
                <a:hueOff val="8137225"/>
                <a:satOff val="-26002"/>
                <a:lumOff val="-6588"/>
                <a:alphaOff val="0"/>
                <a:shade val="45000"/>
                <a:satMod val="170000"/>
              </a:schemeClr>
            </a:gs>
            <a:gs pos="70000">
              <a:schemeClr val="accent3">
                <a:hueOff val="8137225"/>
                <a:satOff val="-26002"/>
                <a:lumOff val="-6588"/>
                <a:alphaOff val="0"/>
                <a:tint val="99000"/>
                <a:shade val="65000"/>
                <a:satMod val="155000"/>
              </a:schemeClr>
            </a:gs>
            <a:gs pos="100000">
              <a:schemeClr val="accent3">
                <a:hueOff val="8137225"/>
                <a:satOff val="-26002"/>
                <a:lumOff val="-6588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8137225"/>
              <a:satOff val="-26002"/>
              <a:lumOff val="-6588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7656DE8-E461-4A54-8B93-5F5CE7A10E2A}">
      <dsp:nvSpPr>
        <dsp:cNvPr id="0" name=""/>
        <dsp:cNvSpPr/>
      </dsp:nvSpPr>
      <dsp:spPr>
        <a:xfrm>
          <a:off x="1025486" y="1985750"/>
          <a:ext cx="694806" cy="5498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3">
                <a:hueOff val="8718455"/>
                <a:satOff val="-27859"/>
                <a:lumOff val="-7059"/>
                <a:alphaOff val="0"/>
                <a:shade val="15000"/>
                <a:satMod val="180000"/>
              </a:schemeClr>
            </a:gs>
            <a:gs pos="50000">
              <a:schemeClr val="accent3">
                <a:hueOff val="8718455"/>
                <a:satOff val="-27859"/>
                <a:lumOff val="-7059"/>
                <a:alphaOff val="0"/>
                <a:shade val="45000"/>
                <a:satMod val="170000"/>
              </a:schemeClr>
            </a:gs>
            <a:gs pos="70000">
              <a:schemeClr val="accent3">
                <a:hueOff val="8718455"/>
                <a:satOff val="-27859"/>
                <a:lumOff val="-7059"/>
                <a:alphaOff val="0"/>
                <a:tint val="99000"/>
                <a:shade val="65000"/>
                <a:satMod val="155000"/>
              </a:schemeClr>
            </a:gs>
            <a:gs pos="100000">
              <a:schemeClr val="accent3">
                <a:hueOff val="8718455"/>
                <a:satOff val="-27859"/>
                <a:lumOff val="-7059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8718455"/>
              <a:satOff val="-27859"/>
              <a:lumOff val="-7059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C6B147A-88A6-4BFD-92E3-38B4B9A131B1}">
      <dsp:nvSpPr>
        <dsp:cNvPr id="0" name=""/>
        <dsp:cNvSpPr/>
      </dsp:nvSpPr>
      <dsp:spPr>
        <a:xfrm>
          <a:off x="1443162" y="1985750"/>
          <a:ext cx="694806" cy="5498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3">
                <a:hueOff val="9299686"/>
                <a:satOff val="-29716"/>
                <a:lumOff val="-7530"/>
                <a:alphaOff val="0"/>
                <a:shade val="15000"/>
                <a:satMod val="180000"/>
              </a:schemeClr>
            </a:gs>
            <a:gs pos="50000">
              <a:schemeClr val="accent3">
                <a:hueOff val="9299686"/>
                <a:satOff val="-29716"/>
                <a:lumOff val="-7530"/>
                <a:alphaOff val="0"/>
                <a:shade val="45000"/>
                <a:satMod val="170000"/>
              </a:schemeClr>
            </a:gs>
            <a:gs pos="70000">
              <a:schemeClr val="accent3">
                <a:hueOff val="9299686"/>
                <a:satOff val="-29716"/>
                <a:lumOff val="-753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3">
                <a:hueOff val="9299686"/>
                <a:satOff val="-29716"/>
                <a:lumOff val="-753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9299686"/>
              <a:satOff val="-29716"/>
              <a:lumOff val="-753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E21A90F-5309-4C79-8263-BDFA702B5BC6}">
      <dsp:nvSpPr>
        <dsp:cNvPr id="0" name=""/>
        <dsp:cNvSpPr/>
      </dsp:nvSpPr>
      <dsp:spPr>
        <a:xfrm>
          <a:off x="1860507" y="1985750"/>
          <a:ext cx="694806" cy="5498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3">
                <a:hueOff val="9880917"/>
                <a:satOff val="-31573"/>
                <a:lumOff val="-8000"/>
                <a:alphaOff val="0"/>
                <a:shade val="15000"/>
                <a:satMod val="180000"/>
              </a:schemeClr>
            </a:gs>
            <a:gs pos="50000">
              <a:schemeClr val="accent3">
                <a:hueOff val="9880917"/>
                <a:satOff val="-31573"/>
                <a:lumOff val="-8000"/>
                <a:alphaOff val="0"/>
                <a:shade val="45000"/>
                <a:satMod val="170000"/>
              </a:schemeClr>
            </a:gs>
            <a:gs pos="70000">
              <a:schemeClr val="accent3">
                <a:hueOff val="9880917"/>
                <a:satOff val="-31573"/>
                <a:lumOff val="-800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3">
                <a:hueOff val="9880917"/>
                <a:satOff val="-31573"/>
                <a:lumOff val="-800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9880917"/>
              <a:satOff val="-31573"/>
              <a:lumOff val="-800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9E0E6D6-EE50-4BCB-A6D1-82CCC25B6809}">
      <dsp:nvSpPr>
        <dsp:cNvPr id="0" name=""/>
        <dsp:cNvSpPr/>
      </dsp:nvSpPr>
      <dsp:spPr>
        <a:xfrm>
          <a:off x="2278183" y="1985750"/>
          <a:ext cx="694806" cy="5498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3">
                <a:hueOff val="10462147"/>
                <a:satOff val="-33430"/>
                <a:lumOff val="-8471"/>
                <a:alphaOff val="0"/>
                <a:shade val="15000"/>
                <a:satMod val="180000"/>
              </a:schemeClr>
            </a:gs>
            <a:gs pos="50000">
              <a:schemeClr val="accent3">
                <a:hueOff val="10462147"/>
                <a:satOff val="-33430"/>
                <a:lumOff val="-8471"/>
                <a:alphaOff val="0"/>
                <a:shade val="45000"/>
                <a:satMod val="170000"/>
              </a:schemeClr>
            </a:gs>
            <a:gs pos="70000">
              <a:schemeClr val="accent3">
                <a:hueOff val="10462147"/>
                <a:satOff val="-33430"/>
                <a:lumOff val="-8471"/>
                <a:alphaOff val="0"/>
                <a:tint val="99000"/>
                <a:shade val="65000"/>
                <a:satMod val="155000"/>
              </a:schemeClr>
            </a:gs>
            <a:gs pos="100000">
              <a:schemeClr val="accent3">
                <a:hueOff val="10462147"/>
                <a:satOff val="-33430"/>
                <a:lumOff val="-8471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10462147"/>
              <a:satOff val="-33430"/>
              <a:lumOff val="-8471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870197B-C1AA-4C39-BE8D-CB64ECB70CEF}">
      <dsp:nvSpPr>
        <dsp:cNvPr id="0" name=""/>
        <dsp:cNvSpPr/>
      </dsp:nvSpPr>
      <dsp:spPr>
        <a:xfrm>
          <a:off x="2695529" y="1985750"/>
          <a:ext cx="694806" cy="5498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3">
                <a:hueOff val="11043376"/>
                <a:satOff val="-35288"/>
                <a:lumOff val="-8941"/>
                <a:alphaOff val="0"/>
                <a:shade val="15000"/>
                <a:satMod val="180000"/>
              </a:schemeClr>
            </a:gs>
            <a:gs pos="50000">
              <a:schemeClr val="accent3">
                <a:hueOff val="11043376"/>
                <a:satOff val="-35288"/>
                <a:lumOff val="-8941"/>
                <a:alphaOff val="0"/>
                <a:shade val="45000"/>
                <a:satMod val="170000"/>
              </a:schemeClr>
            </a:gs>
            <a:gs pos="70000">
              <a:schemeClr val="accent3">
                <a:hueOff val="11043376"/>
                <a:satOff val="-35288"/>
                <a:lumOff val="-8941"/>
                <a:alphaOff val="0"/>
                <a:tint val="99000"/>
                <a:shade val="65000"/>
                <a:satMod val="155000"/>
              </a:schemeClr>
            </a:gs>
            <a:gs pos="100000">
              <a:schemeClr val="accent3">
                <a:hueOff val="11043376"/>
                <a:satOff val="-35288"/>
                <a:lumOff val="-8941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11043376"/>
              <a:satOff val="-35288"/>
              <a:lumOff val="-8941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4DE6155-B86E-492F-8444-9407E7273F23}">
      <dsp:nvSpPr>
        <dsp:cNvPr id="0" name=""/>
        <dsp:cNvSpPr/>
      </dsp:nvSpPr>
      <dsp:spPr>
        <a:xfrm>
          <a:off x="3113204" y="1985750"/>
          <a:ext cx="694806" cy="5498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3">
                <a:hueOff val="11624607"/>
                <a:satOff val="-37145"/>
                <a:lumOff val="-9412"/>
                <a:alphaOff val="0"/>
                <a:shade val="15000"/>
                <a:satMod val="180000"/>
              </a:schemeClr>
            </a:gs>
            <a:gs pos="50000">
              <a:schemeClr val="accent3">
                <a:hueOff val="11624607"/>
                <a:satOff val="-37145"/>
                <a:lumOff val="-9412"/>
                <a:alphaOff val="0"/>
                <a:shade val="45000"/>
                <a:satMod val="170000"/>
              </a:schemeClr>
            </a:gs>
            <a:gs pos="70000">
              <a:schemeClr val="accent3">
                <a:hueOff val="11624607"/>
                <a:satOff val="-37145"/>
                <a:lumOff val="-9412"/>
                <a:alphaOff val="0"/>
                <a:tint val="99000"/>
                <a:shade val="65000"/>
                <a:satMod val="155000"/>
              </a:schemeClr>
            </a:gs>
            <a:gs pos="100000">
              <a:schemeClr val="accent3">
                <a:hueOff val="11624607"/>
                <a:satOff val="-37145"/>
                <a:lumOff val="-9412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11624607"/>
              <a:satOff val="-37145"/>
              <a:lumOff val="-9412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D0DF4A4-57B7-460A-80F6-9EA448DCBEC0}">
      <dsp:nvSpPr>
        <dsp:cNvPr id="0" name=""/>
        <dsp:cNvSpPr/>
      </dsp:nvSpPr>
      <dsp:spPr>
        <a:xfrm>
          <a:off x="608140" y="2040736"/>
          <a:ext cx="3007858" cy="43989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11624607"/>
              <a:satOff val="-37145"/>
              <a:lumOff val="-9412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 50 · (25 + 100) =</a:t>
          </a:r>
          <a:endParaRPr lang="cs-CZ" sz="1900" kern="1200" dirty="0"/>
        </a:p>
      </dsp:txBody>
      <dsp:txXfrm>
        <a:off x="608140" y="2040736"/>
        <a:ext cx="3007858" cy="4398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AccentList">
  <dgm:title val=""/>
  <dgm:desc val=""/>
  <dgm:catLst>
    <dgm:cat type="list" pri="16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refType="primFontSz" refFor="des" refForName="childtext" op="gte"/>
      <dgm:constr type="w" for="ch" forName="composite" refType="w"/>
      <dgm:constr type="h" for="ch" forName="composite" refType="h"/>
      <dgm:constr type="w" for="ch" forName="parallelogramComposite" refType="w"/>
      <dgm:constr type="h" for="ch" forName="parallelogramComposite" refType="h"/>
      <dgm:constr type="w" for="ch" forName="parenttextcomposite" refType="w" fact="0.9"/>
      <dgm:constr type="h" for="ch" forName="parenttextcomposite" refType="h" fact="0.6"/>
      <dgm:constr type="h" for="ch" forName="sibTrans" refType="h" refFor="ch" refForName="composite" op="equ" fact="0.02"/>
      <dgm:constr type="h" for="ch" forName="sibTrans" op="equ"/>
    </dgm:constrLst>
    <dgm:forEach name="nodesForEach" axis="ch" ptType="node">
      <dgm:layoutNode name="parenttextcomposite">
        <dgm:alg type="composite">
          <dgm:param type="ar" val="11"/>
        </dgm:alg>
        <dgm:shape xmlns:r="http://schemas.openxmlformats.org/officeDocument/2006/relationships" r:blip="">
          <dgm:adjLst/>
        </dgm:shape>
        <dgm:constrLst>
          <dgm:constr type="h" for="ch" forName="parenttext" refType="h"/>
          <dgm:constr type="w" for="ch" forName="parenttext" refType="w"/>
        </dgm:constrLst>
        <dgm:layoutNode name="parenttext" styleLbl="revTx">
          <dgm:varLst>
            <dgm:chMax/>
            <dgm:chPref val="2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</dgm:alg>
            </dgm:if>
            <dgm:else name="Name6">
              <dgm:alg type="tx">
                <dgm:param type="parTxLTRAlign" val="r"/>
                <dgm:param type="txAnchorVert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choose name="Name7">
        <dgm:if name="Name8" axis="ch" ptType="node" func="cnt" op="gte" val="1">
          <dgm:layoutNode name="composite">
            <dgm:alg type="composite">
              <dgm:param type="ar" val="6"/>
            </dgm:alg>
            <dgm:shape xmlns:r="http://schemas.openxmlformats.org/officeDocument/2006/relationships" r:blip="">
              <dgm:adjLst/>
            </dgm:shape>
            <dgm:choose name="Name9">
              <dgm:if name="Name10" func="var" arg="dir" op="equ" val="norm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301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if>
              <dgm:else name="Name11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883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else>
            </dgm:choose>
            <dgm:ruleLst/>
            <dgm:layoutNode name="chevron1" styleLbl="alignNode1">
              <dgm:alg type="sp"/>
              <dgm:choose name="Name12">
                <dgm:if name="Name13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4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2" styleLbl="alignNode1">
              <dgm:alg type="sp"/>
              <dgm:choose name="Name15">
                <dgm:if name="Name16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7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3" styleLbl="alignNode1">
              <dgm:alg type="sp"/>
              <dgm:choose name="Name18">
                <dgm:if name="Name19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0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4" styleLbl="alignNode1">
              <dgm:alg type="sp"/>
              <dgm:choose name="Name21">
                <dgm:if name="Name22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3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5" styleLbl="alignNode1">
              <dgm:alg type="sp"/>
              <dgm:choose name="Name24">
                <dgm:if name="Name25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6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6" styleLbl="alignNode1">
              <dgm:alg type="sp"/>
              <dgm:choose name="Name27">
                <dgm:if name="Name28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9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7" styleLbl="alignNode1">
              <dgm:alg type="sp"/>
              <dgm:choose name="Name30">
                <dgm:if name="Name31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32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ildtext" styleLbl="solidFgAcc1">
              <dgm:varLst>
                <dgm:chMax/>
                <dgm:chPref val="0"/>
                <dgm:bulletEnabled val="1"/>
              </dgm:varLst>
              <dgm:choose name="Name33">
                <dgm:if name="Name34" func="var" arg="dir" op="equ" val="norm">
                  <dgm:alg type="tx">
                    <dgm:param type="parTxLTRAlign" val="l"/>
                    <dgm:param type="txAnchorVertCh" val="t"/>
                  </dgm:alg>
                </dgm:if>
                <dgm:else name="Name35">
                  <dgm:alg type="tx">
                    <dgm:param type="parTxLTRAlign" val="r"/>
                    <dgm:param type="shpTxLTRAlignCh" val="r"/>
                    <dgm:param type="txAnchorVertCh" val="t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2"/>
                <dgm:constr type="rMarg" refType="primFontSz" fact="0.2"/>
                <dgm:constr type="tMarg" refType="primFontSz" fact="0.2"/>
                <dgm:constr type="bMarg" refType="primFontSz" fact="0.2"/>
              </dgm:constrLst>
              <dgm:ruleLst>
                <dgm:rule type="primFontSz" val="5" fact="NaN" max="NaN"/>
              </dgm:ruleLst>
            </dgm:layoutNode>
          </dgm:layoutNode>
        </dgm:if>
        <dgm:else name="Name36">
          <dgm:layoutNode name="parallelogramComposite">
            <dgm:alg type="composite">
              <dgm:param type="ar" val="50"/>
            </dgm:alg>
            <dgm:shape xmlns:r="http://schemas.openxmlformats.org/officeDocument/2006/relationships" r:blip="">
              <dgm:adjLst/>
            </dgm:shape>
            <dgm:constrLst>
              <dgm:constr type="l" for="ch" forName="parallelogram1" refType="w" fact="0"/>
              <dgm:constr type="t" for="ch" forName="parallelogram1" refType="h" fact="0"/>
              <dgm:constr type="w" for="ch" forName="parallelogram1" refType="w" fact="0.12"/>
              <dgm:constr type="h" for="ch" forName="parallelogram1" refType="h"/>
              <dgm:constr type="l" for="ch" forName="parallelogram2" refType="w" fact="0.127"/>
              <dgm:constr type="t" for="ch" forName="parallelogram2" refType="h" fact="0"/>
              <dgm:constr type="w" for="ch" forName="parallelogram2" refType="w" fact="0.12"/>
              <dgm:constr type="h" for="ch" forName="parallelogram2" refType="h"/>
              <dgm:constr type="l" for="ch" forName="parallelogram3" refType="w" fact="0.254"/>
              <dgm:constr type="t" for="ch" forName="parallelogram3" refType="h" fact="0"/>
              <dgm:constr type="w" for="ch" forName="parallelogram3" refType="w" fact="0.12"/>
              <dgm:constr type="h" for="ch" forName="parallelogram3" refType="h"/>
              <dgm:constr type="l" for="ch" forName="parallelogram4" refType="w" fact="0.381"/>
              <dgm:constr type="t" for="ch" forName="parallelogram4" refType="h" fact="0"/>
              <dgm:constr type="w" for="ch" forName="parallelogram4" refType="w" fact="0.12"/>
              <dgm:constr type="h" for="ch" forName="parallelogram4" refType="h"/>
              <dgm:constr type="l" for="ch" forName="parallelogram5" refType="w" fact="0.508"/>
              <dgm:constr type="t" for="ch" forName="parallelogram5" refType="h" fact="0"/>
              <dgm:constr type="w" for="ch" forName="parallelogram5" refType="w" fact="0.12"/>
              <dgm:constr type="h" for="ch" forName="parallelogram5" refType="h"/>
              <dgm:constr type="l" for="ch" forName="parallelogram6" refType="w" fact="0.635"/>
              <dgm:constr type="t" for="ch" forName="parallelogram6" refType="h" fact="0"/>
              <dgm:constr type="w" for="ch" forName="parallelogram6" refType="w" fact="0.12"/>
              <dgm:constr type="h" for="ch" forName="parallelogram6" refType="h"/>
              <dgm:constr type="l" for="ch" forName="parallelogram7" refType="w" fact="0.762"/>
              <dgm:constr type="t" for="ch" forName="parallelogram7" refType="h" fact="0"/>
              <dgm:constr type="w" for="ch" forName="parallelogram7" refType="w" fact="0.12"/>
              <dgm:constr type="h" for="ch" forName="parallelogram7" refType="h"/>
            </dgm:constrLst>
            <dgm:ruleLst/>
            <dgm:layoutNode name="parallelogram1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2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3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4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5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6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7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</dgm:layoutNode>
        </dgm:else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AccentList">
  <dgm:title val=""/>
  <dgm:desc val=""/>
  <dgm:catLst>
    <dgm:cat type="list" pri="16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refType="primFontSz" refFor="des" refForName="childtext" op="gte"/>
      <dgm:constr type="w" for="ch" forName="composite" refType="w"/>
      <dgm:constr type="h" for="ch" forName="composite" refType="h"/>
      <dgm:constr type="w" for="ch" forName="parallelogramComposite" refType="w"/>
      <dgm:constr type="h" for="ch" forName="parallelogramComposite" refType="h"/>
      <dgm:constr type="w" for="ch" forName="parenttextcomposite" refType="w" fact="0.9"/>
      <dgm:constr type="h" for="ch" forName="parenttextcomposite" refType="h" fact="0.6"/>
      <dgm:constr type="h" for="ch" forName="sibTrans" refType="h" refFor="ch" refForName="composite" op="equ" fact="0.02"/>
      <dgm:constr type="h" for="ch" forName="sibTrans" op="equ"/>
    </dgm:constrLst>
    <dgm:forEach name="nodesForEach" axis="ch" ptType="node">
      <dgm:layoutNode name="parenttextcomposite">
        <dgm:alg type="composite">
          <dgm:param type="ar" val="11"/>
        </dgm:alg>
        <dgm:shape xmlns:r="http://schemas.openxmlformats.org/officeDocument/2006/relationships" r:blip="">
          <dgm:adjLst/>
        </dgm:shape>
        <dgm:constrLst>
          <dgm:constr type="h" for="ch" forName="parenttext" refType="h"/>
          <dgm:constr type="w" for="ch" forName="parenttext" refType="w"/>
        </dgm:constrLst>
        <dgm:layoutNode name="parenttext" styleLbl="revTx">
          <dgm:varLst>
            <dgm:chMax/>
            <dgm:chPref val="2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</dgm:alg>
            </dgm:if>
            <dgm:else name="Name6">
              <dgm:alg type="tx">
                <dgm:param type="parTxLTRAlign" val="r"/>
                <dgm:param type="txAnchorVert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choose name="Name7">
        <dgm:if name="Name8" axis="ch" ptType="node" func="cnt" op="gte" val="1">
          <dgm:layoutNode name="composite">
            <dgm:alg type="composite">
              <dgm:param type="ar" val="6"/>
            </dgm:alg>
            <dgm:shape xmlns:r="http://schemas.openxmlformats.org/officeDocument/2006/relationships" r:blip="">
              <dgm:adjLst/>
            </dgm:shape>
            <dgm:choose name="Name9">
              <dgm:if name="Name10" func="var" arg="dir" op="equ" val="norm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301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if>
              <dgm:else name="Name11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883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else>
            </dgm:choose>
            <dgm:ruleLst/>
            <dgm:layoutNode name="chevron1" styleLbl="alignNode1">
              <dgm:alg type="sp"/>
              <dgm:choose name="Name12">
                <dgm:if name="Name13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4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2" styleLbl="alignNode1">
              <dgm:alg type="sp"/>
              <dgm:choose name="Name15">
                <dgm:if name="Name16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7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3" styleLbl="alignNode1">
              <dgm:alg type="sp"/>
              <dgm:choose name="Name18">
                <dgm:if name="Name19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0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4" styleLbl="alignNode1">
              <dgm:alg type="sp"/>
              <dgm:choose name="Name21">
                <dgm:if name="Name22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3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5" styleLbl="alignNode1">
              <dgm:alg type="sp"/>
              <dgm:choose name="Name24">
                <dgm:if name="Name25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6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6" styleLbl="alignNode1">
              <dgm:alg type="sp"/>
              <dgm:choose name="Name27">
                <dgm:if name="Name28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9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7" styleLbl="alignNode1">
              <dgm:alg type="sp"/>
              <dgm:choose name="Name30">
                <dgm:if name="Name31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32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ildtext" styleLbl="solidFgAcc1">
              <dgm:varLst>
                <dgm:chMax/>
                <dgm:chPref val="0"/>
                <dgm:bulletEnabled val="1"/>
              </dgm:varLst>
              <dgm:choose name="Name33">
                <dgm:if name="Name34" func="var" arg="dir" op="equ" val="norm">
                  <dgm:alg type="tx">
                    <dgm:param type="parTxLTRAlign" val="l"/>
                    <dgm:param type="txAnchorVertCh" val="t"/>
                  </dgm:alg>
                </dgm:if>
                <dgm:else name="Name35">
                  <dgm:alg type="tx">
                    <dgm:param type="parTxLTRAlign" val="r"/>
                    <dgm:param type="shpTxLTRAlignCh" val="r"/>
                    <dgm:param type="txAnchorVertCh" val="t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2"/>
                <dgm:constr type="rMarg" refType="primFontSz" fact="0.2"/>
                <dgm:constr type="tMarg" refType="primFontSz" fact="0.2"/>
                <dgm:constr type="bMarg" refType="primFontSz" fact="0.2"/>
              </dgm:constrLst>
              <dgm:ruleLst>
                <dgm:rule type="primFontSz" val="5" fact="NaN" max="NaN"/>
              </dgm:ruleLst>
            </dgm:layoutNode>
          </dgm:layoutNode>
        </dgm:if>
        <dgm:else name="Name36">
          <dgm:layoutNode name="parallelogramComposite">
            <dgm:alg type="composite">
              <dgm:param type="ar" val="50"/>
            </dgm:alg>
            <dgm:shape xmlns:r="http://schemas.openxmlformats.org/officeDocument/2006/relationships" r:blip="">
              <dgm:adjLst/>
            </dgm:shape>
            <dgm:constrLst>
              <dgm:constr type="l" for="ch" forName="parallelogram1" refType="w" fact="0"/>
              <dgm:constr type="t" for="ch" forName="parallelogram1" refType="h" fact="0"/>
              <dgm:constr type="w" for="ch" forName="parallelogram1" refType="w" fact="0.12"/>
              <dgm:constr type="h" for="ch" forName="parallelogram1" refType="h"/>
              <dgm:constr type="l" for="ch" forName="parallelogram2" refType="w" fact="0.127"/>
              <dgm:constr type="t" for="ch" forName="parallelogram2" refType="h" fact="0"/>
              <dgm:constr type="w" for="ch" forName="parallelogram2" refType="w" fact="0.12"/>
              <dgm:constr type="h" for="ch" forName="parallelogram2" refType="h"/>
              <dgm:constr type="l" for="ch" forName="parallelogram3" refType="w" fact="0.254"/>
              <dgm:constr type="t" for="ch" forName="parallelogram3" refType="h" fact="0"/>
              <dgm:constr type="w" for="ch" forName="parallelogram3" refType="w" fact="0.12"/>
              <dgm:constr type="h" for="ch" forName="parallelogram3" refType="h"/>
              <dgm:constr type="l" for="ch" forName="parallelogram4" refType="w" fact="0.381"/>
              <dgm:constr type="t" for="ch" forName="parallelogram4" refType="h" fact="0"/>
              <dgm:constr type="w" for="ch" forName="parallelogram4" refType="w" fact="0.12"/>
              <dgm:constr type="h" for="ch" forName="parallelogram4" refType="h"/>
              <dgm:constr type="l" for="ch" forName="parallelogram5" refType="w" fact="0.508"/>
              <dgm:constr type="t" for="ch" forName="parallelogram5" refType="h" fact="0"/>
              <dgm:constr type="w" for="ch" forName="parallelogram5" refType="w" fact="0.12"/>
              <dgm:constr type="h" for="ch" forName="parallelogram5" refType="h"/>
              <dgm:constr type="l" for="ch" forName="parallelogram6" refType="w" fact="0.635"/>
              <dgm:constr type="t" for="ch" forName="parallelogram6" refType="h" fact="0"/>
              <dgm:constr type="w" for="ch" forName="parallelogram6" refType="w" fact="0.12"/>
              <dgm:constr type="h" for="ch" forName="parallelogram6" refType="h"/>
              <dgm:constr type="l" for="ch" forName="parallelogram7" refType="w" fact="0.762"/>
              <dgm:constr type="t" for="ch" forName="parallelogram7" refType="h" fact="0"/>
              <dgm:constr type="w" for="ch" forName="parallelogram7" refType="w" fact="0.12"/>
              <dgm:constr type="h" for="ch" forName="parallelogram7" refType="h"/>
            </dgm:constrLst>
            <dgm:ruleLst/>
            <dgm:layoutNode name="parallelogram1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2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3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4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5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6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7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</dgm:layoutNode>
        </dgm:else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792262"/>
            <a:ext cx="7772400" cy="2644849"/>
          </a:xfrm>
        </p:spPr>
        <p:txBody>
          <a:bodyPr>
            <a:normAutofit fontScale="90000"/>
          </a:bodyPr>
          <a:lstStyle/>
          <a:p>
            <a:pPr algn="l"/>
            <a:r>
              <a:rPr lang="cs-CZ" sz="2000" dirty="0"/>
              <a:t>Název školy: ZŠ Štětí, Ostrovní 300</a:t>
            </a:r>
            <a:br>
              <a:rPr lang="cs-CZ" sz="2000" dirty="0"/>
            </a:br>
            <a:r>
              <a:rPr lang="cs-CZ" sz="2000" dirty="0"/>
              <a:t>Autor: Mgr. Štěpánka Beranová</a:t>
            </a:r>
            <a:br>
              <a:rPr lang="cs-CZ" sz="2000" dirty="0"/>
            </a:br>
            <a:r>
              <a:rPr lang="cs-CZ" sz="2000" dirty="0"/>
              <a:t>Datum: </a:t>
            </a:r>
            <a:r>
              <a:rPr lang="cs-CZ" sz="2000" dirty="0" smtClean="0"/>
              <a:t>3.5.2012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Matematika a její aplikace, Číslo a početní operace.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Název materiálu: </a:t>
            </a:r>
            <a:r>
              <a:rPr lang="cs-CZ" sz="2000" dirty="0" smtClean="0"/>
              <a:t>VY_32_INOVACE_M.5.B.06_</a:t>
            </a:r>
            <a:r>
              <a:rPr lang="cs-CZ" sz="2000" dirty="0" err="1" smtClean="0"/>
              <a:t>roznasobeni</a:t>
            </a:r>
            <a:r>
              <a:rPr lang="cs-CZ" sz="2000" dirty="0" smtClean="0"/>
              <a:t>_</a:t>
            </a:r>
            <a:r>
              <a:rPr lang="cs-CZ" sz="2000" smtClean="0"/>
              <a:t>scitancu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Roznásobení sčítanců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operačního programu: CZ.1.07/1.4.00/21.1693</a:t>
            </a:r>
            <a:br>
              <a:rPr lang="cs-CZ" sz="2000" dirty="0"/>
            </a:br>
            <a:r>
              <a:rPr lang="cs-CZ" sz="2000" dirty="0"/>
              <a:t>Název projektu: PRIMA ŠKOLA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4509120"/>
            <a:ext cx="7772400" cy="720079"/>
          </a:xfrm>
        </p:spPr>
        <p:txBody>
          <a:bodyPr/>
          <a:lstStyle/>
          <a:p>
            <a:pPr algn="l"/>
            <a:r>
              <a:rPr lang="cs-CZ" sz="1800" dirty="0"/>
              <a:t>Anotace: Materiál je určen pro žáky 5. ročníku, slouží k </a:t>
            </a:r>
            <a:r>
              <a:rPr lang="cs-CZ" sz="1800" dirty="0" smtClean="0"/>
              <a:t>výkladu a procvičení </a:t>
            </a:r>
            <a:r>
              <a:rPr lang="cs-CZ" sz="1800" dirty="0"/>
              <a:t>nového učiva.</a:t>
            </a:r>
          </a:p>
          <a:p>
            <a:pPr algn="l"/>
            <a:endParaRPr lang="cs-CZ" dirty="0"/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t="15385" r="79313"/>
          <a:stretch>
            <a:fillRect/>
          </a:stretch>
        </p:blipFill>
        <p:spPr bwMode="auto">
          <a:xfrm>
            <a:off x="1835696" y="620688"/>
            <a:ext cx="146685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31873" y="918442"/>
            <a:ext cx="3398520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3281691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b="1" u="sng" dirty="0" smtClean="0">
                <a:solidFill>
                  <a:srgbClr val="00B0F0"/>
                </a:solidFill>
              </a:rPr>
              <a:t>Pro každá tři přirozená čísla a, b, c platí:</a:t>
            </a:r>
          </a:p>
          <a:p>
            <a:endParaRPr lang="cs-CZ" dirty="0"/>
          </a:p>
          <a:p>
            <a:pPr marL="109728" indent="0">
              <a:buNone/>
            </a:pPr>
            <a:r>
              <a:rPr lang="cs-CZ" dirty="0" smtClean="0"/>
              <a:t>    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· (b + c) = a · b + a · c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sz="2400" dirty="0"/>
              <a:t> </a:t>
            </a:r>
            <a:r>
              <a:rPr lang="cs-CZ" sz="2400" dirty="0" smtClean="0"/>
              <a:t>   </a:t>
            </a:r>
            <a:r>
              <a:rPr lang="cs-CZ" dirty="0" smtClean="0"/>
              <a:t>3 · (8 + 5) = 3 · 8 + 3 · 5   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/>
              <a:t>                           </a:t>
            </a:r>
            <a:r>
              <a:rPr lang="cs-CZ" b="1" dirty="0" smtClean="0"/>
              <a:t>=</a:t>
            </a:r>
            <a:r>
              <a:rPr lang="cs-CZ" dirty="0" smtClean="0"/>
              <a:t>  </a:t>
            </a:r>
            <a:r>
              <a:rPr lang="cs-CZ" sz="32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39</a:t>
            </a:r>
            <a:endParaRPr lang="cs-CZ" sz="32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Roznásobení sčítanců </a:t>
            </a:r>
            <a:br>
              <a:rPr lang="cs-CZ" sz="3600" dirty="0" smtClean="0"/>
            </a:br>
            <a:r>
              <a:rPr lang="cs-CZ" sz="3600" dirty="0"/>
              <a:t> </a:t>
            </a:r>
            <a:r>
              <a:rPr lang="cs-CZ" sz="3600" dirty="0" smtClean="0"/>
              <a:t>                       (distributivní zákon)</a:t>
            </a:r>
            <a:endParaRPr lang="cs-CZ" sz="3600" dirty="0"/>
          </a:p>
        </p:txBody>
      </p:sp>
    </p:spTree>
    <p:extLst>
      <p:ext uri="{BB962C8B-B14F-4D97-AF65-F5344CB8AC3E}">
        <p14:creationId xmlns="" xmlns:p14="http://schemas.microsoft.com/office/powerpoint/2010/main" val="2884360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Vypočítej </a:t>
            </a:r>
            <a:br>
              <a:rPr lang="cs-CZ" sz="3600" dirty="0" smtClean="0"/>
            </a:br>
            <a:r>
              <a:rPr lang="cs-CZ" sz="3600" dirty="0"/>
              <a:t> </a:t>
            </a:r>
            <a:r>
              <a:rPr lang="cs-CZ" sz="3600" dirty="0" smtClean="0"/>
              <a:t>          a spoj se správnými výsledky</a:t>
            </a:r>
            <a:endParaRPr lang="cs-CZ" sz="3600" dirty="0"/>
          </a:p>
        </p:txBody>
      </p:sp>
      <p:sp>
        <p:nvSpPr>
          <p:cNvPr id="4" name="Ovál 3"/>
          <p:cNvSpPr/>
          <p:nvPr/>
        </p:nvSpPr>
        <p:spPr>
          <a:xfrm>
            <a:off x="971600" y="2299664"/>
            <a:ext cx="3024336" cy="1224136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7 · (9 + 12)</a:t>
            </a:r>
            <a:endParaRPr lang="cs-CZ" sz="2000" dirty="0"/>
          </a:p>
        </p:txBody>
      </p:sp>
      <p:sp>
        <p:nvSpPr>
          <p:cNvPr id="5" name="Ovál 4"/>
          <p:cNvSpPr/>
          <p:nvPr/>
        </p:nvSpPr>
        <p:spPr>
          <a:xfrm>
            <a:off x="2412676" y="4621782"/>
            <a:ext cx="3166520" cy="1260140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30 · (6 + 18)</a:t>
            </a:r>
            <a:endParaRPr lang="cs-CZ" sz="2000" dirty="0"/>
          </a:p>
        </p:txBody>
      </p:sp>
      <p:sp>
        <p:nvSpPr>
          <p:cNvPr id="6" name="Ovál 5"/>
          <p:cNvSpPr/>
          <p:nvPr/>
        </p:nvSpPr>
        <p:spPr>
          <a:xfrm>
            <a:off x="5220072" y="2996952"/>
            <a:ext cx="3024336" cy="133214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(8 + 32) · 10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6948264" y="5517232"/>
            <a:ext cx="1368152" cy="5040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147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755576" y="4231565"/>
            <a:ext cx="1224136" cy="5040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400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4743979" y="2029017"/>
            <a:ext cx="1296144" cy="5040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720</a:t>
            </a:r>
            <a:endParaRPr lang="cs-CZ" sz="2000" dirty="0"/>
          </a:p>
        </p:txBody>
      </p:sp>
      <p:cxnSp>
        <p:nvCxnSpPr>
          <p:cNvPr id="13" name="Přímá spojnice 12"/>
          <p:cNvCxnSpPr/>
          <p:nvPr/>
        </p:nvCxnSpPr>
        <p:spPr>
          <a:xfrm>
            <a:off x="2829610" y="3523800"/>
            <a:ext cx="4824536" cy="199343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stCxn id="6" idx="2"/>
            <a:endCxn id="8" idx="3"/>
          </p:cNvCxnSpPr>
          <p:nvPr/>
        </p:nvCxnSpPr>
        <p:spPr>
          <a:xfrm flipH="1">
            <a:off x="1979712" y="3663026"/>
            <a:ext cx="3240360" cy="820567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4477511" y="2533073"/>
            <a:ext cx="532935" cy="2120063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671514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780036802"/>
              </p:ext>
            </p:extLst>
          </p:nvPr>
        </p:nvGraphicFramePr>
        <p:xfrm>
          <a:off x="251520" y="2877617"/>
          <a:ext cx="4330824" cy="25959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Vypočítej</a:t>
            </a:r>
            <a:endParaRPr lang="cs-CZ" sz="3600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="" xmlns:p14="http://schemas.microsoft.com/office/powerpoint/2010/main" val="3503548294"/>
              </p:ext>
            </p:extLst>
          </p:nvPr>
        </p:nvGraphicFramePr>
        <p:xfrm>
          <a:off x="4299554" y="1224868"/>
          <a:ext cx="4416152" cy="2536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001278" y="3275105"/>
            <a:ext cx="858753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00" dirty="0" smtClean="0"/>
              <a:t>5000</a:t>
            </a:r>
            <a:endParaRPr lang="cs-CZ" sz="19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3" y="4168461"/>
            <a:ext cx="864097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00" dirty="0" smtClean="0"/>
              <a:t>3600</a:t>
            </a:r>
            <a:endParaRPr lang="cs-CZ" sz="19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67944" y="5026834"/>
            <a:ext cx="864096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00" dirty="0" smtClean="0"/>
              <a:t>2600</a:t>
            </a:r>
            <a:endParaRPr lang="cs-CZ" sz="19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116020" y="1595578"/>
            <a:ext cx="838026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00" dirty="0" smtClean="0"/>
              <a:t>3750</a:t>
            </a:r>
            <a:endParaRPr lang="cs-CZ" sz="19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116020" y="2431085"/>
            <a:ext cx="801746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00" dirty="0" smtClean="0"/>
              <a:t>7500</a:t>
            </a:r>
            <a:endParaRPr lang="cs-CZ" sz="19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149096" y="3285575"/>
            <a:ext cx="864096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00" dirty="0" smtClean="0"/>
              <a:t>6250</a:t>
            </a:r>
            <a:endParaRPr lang="cs-CZ" sz="1900" dirty="0"/>
          </a:p>
        </p:txBody>
      </p:sp>
    </p:spTree>
    <p:extLst>
      <p:ext uri="{BB962C8B-B14F-4D97-AF65-F5344CB8AC3E}">
        <p14:creationId xmlns="" xmlns:p14="http://schemas.microsoft.com/office/powerpoint/2010/main" val="3029217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3" grpId="0"/>
      <p:bldGraphic spid="5" grpId="0">
        <p:bldAsOne/>
      </p:bldGraphic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Ověř správnost výsledku</a:t>
            </a:r>
            <a:endParaRPr lang="cs-CZ" sz="3600" dirty="0"/>
          </a:p>
        </p:txBody>
      </p:sp>
      <p:sp>
        <p:nvSpPr>
          <p:cNvPr id="4" name="Mrak 3"/>
          <p:cNvSpPr/>
          <p:nvPr/>
        </p:nvSpPr>
        <p:spPr>
          <a:xfrm>
            <a:off x="899592" y="1844824"/>
            <a:ext cx="2736304" cy="1656184"/>
          </a:xfrm>
          <a:prstGeom prst="cloud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3 · (6 + 15)</a:t>
            </a:r>
          </a:p>
          <a:p>
            <a:pPr algn="ctr"/>
            <a:r>
              <a:rPr lang="cs-CZ" sz="2000" dirty="0" smtClean="0"/>
              <a:t>= 63</a:t>
            </a:r>
            <a:endParaRPr lang="cs-CZ" sz="2000" dirty="0"/>
          </a:p>
        </p:txBody>
      </p:sp>
      <p:sp>
        <p:nvSpPr>
          <p:cNvPr id="5" name="Mrak 4"/>
          <p:cNvSpPr/>
          <p:nvPr/>
        </p:nvSpPr>
        <p:spPr>
          <a:xfrm>
            <a:off x="4907435" y="2348880"/>
            <a:ext cx="3024336" cy="1872208"/>
          </a:xfrm>
          <a:prstGeom prst="cloud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8 · (42 + 18)</a:t>
            </a:r>
          </a:p>
          <a:p>
            <a:pPr algn="ctr"/>
            <a:r>
              <a:rPr lang="cs-CZ" sz="2000" dirty="0" smtClean="0"/>
              <a:t>= 490</a:t>
            </a:r>
            <a:endParaRPr lang="cs-CZ" sz="2000" dirty="0"/>
          </a:p>
        </p:txBody>
      </p:sp>
      <p:sp>
        <p:nvSpPr>
          <p:cNvPr id="6" name="Mrak 5"/>
          <p:cNvSpPr/>
          <p:nvPr/>
        </p:nvSpPr>
        <p:spPr>
          <a:xfrm>
            <a:off x="1907704" y="4293096"/>
            <a:ext cx="3096344" cy="1800200"/>
          </a:xfrm>
          <a:prstGeom prst="cloud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(35 + 4) · 5</a:t>
            </a:r>
          </a:p>
          <a:p>
            <a:pPr algn="ctr"/>
            <a:r>
              <a:rPr lang="cs-CZ" sz="2000" dirty="0" smtClean="0"/>
              <a:t>= 195</a:t>
            </a: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773454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sz="2400" dirty="0" smtClean="0"/>
              <a:t>MOLNÁR J., MIKULENKOVÁ </a:t>
            </a:r>
            <a:r>
              <a:rPr lang="cs-CZ" sz="2400" dirty="0"/>
              <a:t>H. </a:t>
            </a:r>
            <a:r>
              <a:rPr lang="cs-CZ" sz="2400" i="1" dirty="0" smtClean="0"/>
              <a:t>Matematika a její aplikace, 5 ročník, 2.díl</a:t>
            </a:r>
            <a:r>
              <a:rPr lang="cs-CZ" sz="2400" dirty="0" smtClean="0"/>
              <a:t>. </a:t>
            </a:r>
            <a:r>
              <a:rPr lang="cs-CZ" sz="2400" dirty="0" err="1"/>
              <a:t>Prodos</a:t>
            </a:r>
            <a:r>
              <a:rPr lang="cs-CZ" sz="2400" dirty="0"/>
              <a:t>, Olomouc, 2008, s. </a:t>
            </a:r>
            <a:r>
              <a:rPr lang="cs-CZ" sz="2400" dirty="0" smtClean="0"/>
              <a:t>12-13. </a:t>
            </a:r>
            <a:r>
              <a:rPr lang="cs-CZ" sz="2400" dirty="0"/>
              <a:t>ISBN </a:t>
            </a:r>
            <a:r>
              <a:rPr lang="cs-CZ" sz="2400" dirty="0" smtClean="0"/>
              <a:t>978-80-7230-208-6.</a:t>
            </a:r>
            <a:endParaRPr lang="cs-CZ" sz="2400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</a:t>
            </a:r>
            <a:endParaRPr lang="cs-CZ" sz="3600" dirty="0"/>
          </a:p>
        </p:txBody>
      </p:sp>
    </p:spTree>
    <p:extLst>
      <p:ext uri="{BB962C8B-B14F-4D97-AF65-F5344CB8AC3E}">
        <p14:creationId xmlns="" xmlns:p14="http://schemas.microsoft.com/office/powerpoint/2010/main" val="1368721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Žáci se na první straně seznámí s roznásobením sčítanců (distributivní zákon).</a:t>
            </a:r>
          </a:p>
          <a:p>
            <a:r>
              <a:rPr lang="cs-CZ" sz="2400" dirty="0" smtClean="0"/>
              <a:t>Na druhé straně žáci vypočítají příklady a spojí je se správnými výsledky.</a:t>
            </a:r>
          </a:p>
          <a:p>
            <a:r>
              <a:rPr lang="cs-CZ" sz="2400" dirty="0" smtClean="0"/>
              <a:t>Na třetí straně vypočítají příklady.</a:t>
            </a:r>
          </a:p>
          <a:p>
            <a:r>
              <a:rPr lang="cs-CZ" sz="2400" dirty="0" smtClean="0"/>
              <a:t>Na čtvrté straně žáci ověřují správnost výsledku.</a:t>
            </a:r>
          </a:p>
          <a:p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Metodický návod</a:t>
            </a:r>
            <a:endParaRPr lang="cs-CZ" sz="3600" dirty="0"/>
          </a:p>
        </p:txBody>
      </p:sp>
    </p:spTree>
    <p:extLst>
      <p:ext uri="{BB962C8B-B14F-4D97-AF65-F5344CB8AC3E}">
        <p14:creationId xmlns="" xmlns:p14="http://schemas.microsoft.com/office/powerpoint/2010/main" val="1718123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285</TotalTime>
  <Words>265</Words>
  <Application>Microsoft Office PowerPoint</Application>
  <PresentationFormat>Předvádění na obrazovce (4:3)</PresentationFormat>
  <Paragraphs>45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Název školy: ZŠ Štětí, Ostrovní 300 Autor: Mgr. Štěpánka Beranová Datum: 3.5.2012 Matematika a její aplikace, Číslo a početní operace. Název materiálu: VY_32_INOVACE_M.5.B.06_roznasobeni_scitancu Název: Roznásobení sčítanců Číslo operačního programu: CZ.1.07/1.4.00/21.1693 Název projektu: PRIMA ŠKOLA</vt:lpstr>
      <vt:lpstr>Roznásobení sčítanců                          (distributivní zákon)</vt:lpstr>
      <vt:lpstr>Vypočítej             a spoj se správnými výsledky</vt:lpstr>
      <vt:lpstr>Vypočítej</vt:lpstr>
      <vt:lpstr>Ověř správnost výsledku</vt:lpstr>
      <vt:lpstr>Použité zdroje</vt:lpstr>
      <vt:lpstr>Metodický návod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Štětí, Ostrovní 300 Autor: Mgr. Štěpánka Beranová Název materiálu: VY_32_INOVACE_M.5.B.01_KOSTERNÍ SOUSTAVA Název: KOSTERNÍ SOUSTAVA Číslo operačního programu: CZ.1.07/1.4.00/21.1693 Název projektu: PRIMA ŠKOLA</dc:title>
  <dc:creator>PC-29T3</dc:creator>
  <cp:lastModifiedBy>Základní škola Ostrovní</cp:lastModifiedBy>
  <cp:revision>37</cp:revision>
  <dcterms:created xsi:type="dcterms:W3CDTF">2011-11-21T09:27:56Z</dcterms:created>
  <dcterms:modified xsi:type="dcterms:W3CDTF">2012-10-15T09:22:44Z</dcterms:modified>
</cp:coreProperties>
</file>