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7"/>
  </p:notesMasterIdLst>
  <p:sldIdLst>
    <p:sldId id="258" r:id="rId2"/>
    <p:sldId id="259" r:id="rId3"/>
    <p:sldId id="257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6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13" Type="http://schemas.openxmlformats.org/officeDocument/2006/relationships/slide" Target="slide19.xml"/><Relationship Id="rId18" Type="http://schemas.openxmlformats.org/officeDocument/2006/relationships/slide" Target="slide22.xml"/><Relationship Id="rId3" Type="http://schemas.openxmlformats.org/officeDocument/2006/relationships/slide" Target="slide8.xml"/><Relationship Id="rId21" Type="http://schemas.openxmlformats.org/officeDocument/2006/relationships/slide" Target="slide20.xml"/><Relationship Id="rId7" Type="http://schemas.openxmlformats.org/officeDocument/2006/relationships/slide" Target="slide11.xml"/><Relationship Id="rId12" Type="http://schemas.openxmlformats.org/officeDocument/2006/relationships/slide" Target="slide15.xml"/><Relationship Id="rId17" Type="http://schemas.openxmlformats.org/officeDocument/2006/relationships/slide" Target="slide21.xml"/><Relationship Id="rId2" Type="http://schemas.openxmlformats.org/officeDocument/2006/relationships/slide" Target="slide5.xml"/><Relationship Id="rId16" Type="http://schemas.openxmlformats.org/officeDocument/2006/relationships/slide" Target="slide18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6.xml"/><Relationship Id="rId6" Type="http://schemas.openxmlformats.org/officeDocument/2006/relationships/slide" Target="slide6.xml"/><Relationship Id="rId11" Type="http://schemas.openxmlformats.org/officeDocument/2006/relationships/slide" Target="slide12.xml"/><Relationship Id="rId5" Type="http://schemas.openxmlformats.org/officeDocument/2006/relationships/slide" Target="slide9.xml"/><Relationship Id="rId15" Type="http://schemas.openxmlformats.org/officeDocument/2006/relationships/slide" Target="slide16.xml"/><Relationship Id="rId10" Type="http://schemas.openxmlformats.org/officeDocument/2006/relationships/slide" Target="slide13.xml"/><Relationship Id="rId19" Type="http://schemas.openxmlformats.org/officeDocument/2006/relationships/slide" Target="slide24.xml"/><Relationship Id="rId4" Type="http://schemas.openxmlformats.org/officeDocument/2006/relationships/slide" Target="slide7.xml"/><Relationship Id="rId9" Type="http://schemas.openxmlformats.org/officeDocument/2006/relationships/slide" Target="slide10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1072645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Cvičení – příkazové a vodorovné značky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07/2012</a:t>
                      </a:r>
                    </a:p>
                    <a:p>
                      <a:r>
                        <a:rPr lang="cs-CZ" dirty="0" smtClean="0"/>
                        <a:t>19.9.2012/3. ročník</a:t>
                      </a:r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procvičení znalostí žáků 3. ročníku v oblasti </a:t>
            </a:r>
            <a:r>
              <a:rPr lang="cs-CZ" dirty="0" smtClean="0"/>
              <a:t>příkazových              </a:t>
            </a:r>
            <a:r>
              <a:rPr lang="cs-CZ" dirty="0" smtClean="0"/>
              <a:t>a vodorovných dopravních značek. Žáci si vyberou otázku a za správnou odpověď získávají body.</a:t>
            </a:r>
          </a:p>
          <a:p>
            <a:pPr algn="just"/>
            <a:r>
              <a:rPr lang="cs-CZ" dirty="0" smtClean="0"/>
              <a:t>Prezentace obsahuje vyobrazení a názvy příkazových značek podle </a:t>
            </a:r>
            <a:r>
              <a:rPr lang="cs-CZ" dirty="0" smtClean="0"/>
              <a:t>V</a:t>
            </a:r>
            <a:r>
              <a:rPr lang="cs-CZ" dirty="0" smtClean="0"/>
              <a:t>yhlášky       </a:t>
            </a:r>
            <a:r>
              <a:rPr lang="cs-CZ" dirty="0" smtClean="0"/>
              <a:t>č. 30/2001 Sb. </a:t>
            </a:r>
          </a:p>
          <a:p>
            <a:pPr algn="just"/>
            <a:r>
              <a:rPr lang="cs-CZ" dirty="0" smtClean="0"/>
              <a:t>V práci jsou použity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příkazové a vodorovné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otázku. Odpovíš-li správně, máš odpovídající počet bodů.</a:t>
            </a:r>
            <a:endParaRPr lang="cs-CZ" dirty="0"/>
          </a:p>
        </p:txBody>
      </p:sp>
      <p:sp>
        <p:nvSpPr>
          <p:cNvPr id="3" name="Tlačítko akce: Vlastní 2">
            <a:hlinkClick r:id="rId2" action="ppaction://hlinksldjump" highlightClick="1"/>
          </p:cNvPr>
          <p:cNvSpPr/>
          <p:nvPr/>
        </p:nvSpPr>
        <p:spPr>
          <a:xfrm>
            <a:off x="2312435" y="3212976"/>
            <a:ext cx="720080" cy="720080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4" name="Tlačítko akce: Vlastní 3">
            <a:hlinkClick r:id="rId3" action="ppaction://hlinksldjump" highlightClick="1"/>
          </p:cNvPr>
          <p:cNvSpPr/>
          <p:nvPr/>
        </p:nvSpPr>
        <p:spPr>
          <a:xfrm>
            <a:off x="463959" y="4848200"/>
            <a:ext cx="720080" cy="720080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5" name="Tlačítko akce: Vlastní 4">
            <a:hlinkClick r:id="rId4" action="ppaction://hlinksldjump" highlightClick="1"/>
          </p:cNvPr>
          <p:cNvSpPr/>
          <p:nvPr/>
        </p:nvSpPr>
        <p:spPr>
          <a:xfrm>
            <a:off x="3203848" y="4293096"/>
            <a:ext cx="720080" cy="720080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6" name="Tlačítko akce: Vlastní 5">
            <a:hlinkClick r:id="rId5" action="ppaction://hlinksldjump" highlightClick="1"/>
          </p:cNvPr>
          <p:cNvSpPr/>
          <p:nvPr/>
        </p:nvSpPr>
        <p:spPr>
          <a:xfrm>
            <a:off x="6300192" y="3959695"/>
            <a:ext cx="720080" cy="720080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7" name="Tlačítko akce: Vlastní 6">
            <a:hlinkClick r:id="rId6" action="ppaction://hlinksldjump" highlightClick="1"/>
          </p:cNvPr>
          <p:cNvSpPr/>
          <p:nvPr/>
        </p:nvSpPr>
        <p:spPr>
          <a:xfrm>
            <a:off x="5073757" y="1651383"/>
            <a:ext cx="720080" cy="720080"/>
          </a:xfrm>
          <a:prstGeom prst="actionButtonBlank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9" name="Tlačítko akce: Vlastní 8">
            <a:hlinkClick r:id="rId7" action="ppaction://hlinksldjump" highlightClick="1"/>
          </p:cNvPr>
          <p:cNvSpPr/>
          <p:nvPr/>
        </p:nvSpPr>
        <p:spPr>
          <a:xfrm>
            <a:off x="3878018" y="2549015"/>
            <a:ext cx="720080" cy="720080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0" name="Tlačítko akce: Vlastní 9">
            <a:hlinkClick r:id="rId8" action="ppaction://hlinksldjump" highlightClick="1"/>
          </p:cNvPr>
          <p:cNvSpPr/>
          <p:nvPr/>
        </p:nvSpPr>
        <p:spPr>
          <a:xfrm>
            <a:off x="1954220" y="4610744"/>
            <a:ext cx="720080" cy="720080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1" name="Tlačítko akce: Vlastní 10">
            <a:hlinkClick r:id="rId9" action="ppaction://hlinksldjump" highlightClick="1"/>
          </p:cNvPr>
          <p:cNvSpPr/>
          <p:nvPr/>
        </p:nvSpPr>
        <p:spPr>
          <a:xfrm>
            <a:off x="6335283" y="1834885"/>
            <a:ext cx="720080" cy="720080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2" name="Tlačítko akce: Vlastní 11">
            <a:hlinkClick r:id="rId10" action="ppaction://hlinksldjump" highlightClick="1"/>
          </p:cNvPr>
          <p:cNvSpPr/>
          <p:nvPr/>
        </p:nvSpPr>
        <p:spPr>
          <a:xfrm>
            <a:off x="8028384" y="4134949"/>
            <a:ext cx="720080" cy="720080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4" name="Tlačítko akce: Vlastní 13">
            <a:hlinkClick r:id="rId11" action="ppaction://hlinksldjump" highlightClick="1"/>
          </p:cNvPr>
          <p:cNvSpPr/>
          <p:nvPr/>
        </p:nvSpPr>
        <p:spPr>
          <a:xfrm>
            <a:off x="6006075" y="5228051"/>
            <a:ext cx="720080" cy="720080"/>
          </a:xfrm>
          <a:prstGeom prst="actionButtonBlank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5" name="Tlačítko akce: Vlastní 14">
            <a:hlinkClick r:id="rId12" action="ppaction://hlinksldjump" highlightClick="1"/>
          </p:cNvPr>
          <p:cNvSpPr/>
          <p:nvPr/>
        </p:nvSpPr>
        <p:spPr>
          <a:xfrm>
            <a:off x="2483768" y="1853208"/>
            <a:ext cx="720080" cy="720080"/>
          </a:xfrm>
          <a:prstGeom prst="actionButtonBlank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6" name="Tlačítko akce: Vlastní 15">
            <a:hlinkClick r:id="rId13" action="ppaction://hlinksldjump" highlightClick="1"/>
          </p:cNvPr>
          <p:cNvSpPr/>
          <p:nvPr/>
        </p:nvSpPr>
        <p:spPr>
          <a:xfrm>
            <a:off x="5458679" y="2852936"/>
            <a:ext cx="720080" cy="720080"/>
          </a:xfrm>
          <a:prstGeom prst="actionButtonBlank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7" name="Tlačítko akce: Vlastní 16">
            <a:hlinkClick r:id="rId14" action="ppaction://hlinksldjump" highlightClick="1"/>
          </p:cNvPr>
          <p:cNvSpPr/>
          <p:nvPr/>
        </p:nvSpPr>
        <p:spPr>
          <a:xfrm>
            <a:off x="4199586" y="5642655"/>
            <a:ext cx="720080" cy="720080"/>
          </a:xfrm>
          <a:prstGeom prst="actionButtonBlank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8" name="Tlačítko akce: Vlastní 17">
            <a:hlinkClick r:id="rId15" action="ppaction://hlinksldjump" highlightClick="1"/>
          </p:cNvPr>
          <p:cNvSpPr/>
          <p:nvPr/>
        </p:nvSpPr>
        <p:spPr>
          <a:xfrm>
            <a:off x="1115616" y="3573016"/>
            <a:ext cx="720080" cy="720080"/>
          </a:xfrm>
          <a:prstGeom prst="actionButtonBlank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Tlačítko akce: Vlastní 18">
            <a:hlinkClick r:id="rId16" action="ppaction://hlinksldjump" highlightClick="1"/>
          </p:cNvPr>
          <p:cNvSpPr/>
          <p:nvPr/>
        </p:nvSpPr>
        <p:spPr>
          <a:xfrm>
            <a:off x="7812360" y="1645568"/>
            <a:ext cx="720080" cy="720080"/>
          </a:xfrm>
          <a:prstGeom prst="actionButtonBlank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1" name="Tlačítko akce: Vlastní 20">
            <a:hlinkClick r:id="rId17" action="ppaction://hlinksldjump" highlightClick="1"/>
          </p:cNvPr>
          <p:cNvSpPr/>
          <p:nvPr/>
        </p:nvSpPr>
        <p:spPr>
          <a:xfrm>
            <a:off x="4387146" y="3988093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Tlačítko akce: Vlastní 21">
            <a:hlinkClick r:id="rId18" action="ppaction://hlinksldjump" highlightClick="1"/>
          </p:cNvPr>
          <p:cNvSpPr/>
          <p:nvPr/>
        </p:nvSpPr>
        <p:spPr>
          <a:xfrm>
            <a:off x="2304186" y="5746916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Tlačítko akce: Vlastní 22">
            <a:hlinkClick r:id="rId19" action="ppaction://hlinksldjump" highlightClick="1"/>
          </p:cNvPr>
          <p:cNvSpPr/>
          <p:nvPr/>
        </p:nvSpPr>
        <p:spPr>
          <a:xfrm>
            <a:off x="7308304" y="5568280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Tlačítko akce: Vlastní 23">
            <a:hlinkClick r:id="rId20" action="ppaction://hlinksldjump" highlightClick="1"/>
          </p:cNvPr>
          <p:cNvSpPr/>
          <p:nvPr/>
        </p:nvSpPr>
        <p:spPr>
          <a:xfrm>
            <a:off x="7056377" y="2746648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Tlačítko akce: Vlastní 25">
            <a:hlinkClick r:id="rId21" action="ppaction://hlinksldjump" highlightClick="1"/>
          </p:cNvPr>
          <p:cNvSpPr/>
          <p:nvPr/>
        </p:nvSpPr>
        <p:spPr>
          <a:xfrm>
            <a:off x="769233" y="2214127"/>
            <a:ext cx="720080" cy="720080"/>
          </a:xfrm>
          <a:prstGeom prst="actionButtonBlank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00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50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88840"/>
            <a:ext cx="3129136" cy="31291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Kruhový objezd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11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88840"/>
            <a:ext cx="3129136" cy="31291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Nejnižší dovolená rychlost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195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988840"/>
            <a:ext cx="3129136" cy="31291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Stezka pro cyklisty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544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502" y="1988840"/>
            <a:ext cx="2093284" cy="31291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Podélná čára souvislá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385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52" y="1988840"/>
            <a:ext cx="2064584" cy="31291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Přechod pro chodce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35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52" y="2521116"/>
            <a:ext cx="2064584" cy="20645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Přikázaný jízdní pruh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967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52" y="2521116"/>
            <a:ext cx="2064584" cy="20645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Rozsviť světla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566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52" y="2521116"/>
            <a:ext cx="2064584" cy="20645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stezky pro jezdce na zvířeti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32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852" y="2521116"/>
            <a:ext cx="2064584" cy="20645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Přikázaný směr objíždění vpravo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55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8402" y="2521115"/>
            <a:ext cx="2007494" cy="299579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Přejezd pro cyklisty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23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584757"/>
            <a:ext cx="2007494" cy="200749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se nazývá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436510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Jiný příkaz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6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r>
              <a:rPr lang="cs-CZ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257711"/>
            <a:ext cx="2520280" cy="25202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Může na tuto komunikaci běžný cyklista?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3746939"/>
            <a:ext cx="33843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Pouze pokud je schopný jet rychlostí nejméně 30 km/hod.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22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r>
              <a:rPr lang="cs-CZ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257711"/>
            <a:ext cx="2520280" cy="25202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Kam se umístí tato značka?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75956" y="3212976"/>
            <a:ext cx="33843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 překážce na komunikaci, kterou je nutno objet.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15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r>
              <a:rPr lang="cs-CZ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916832"/>
            <a:ext cx="2104564" cy="314065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Vysvětli, kde a jak se může přejíždět přes pruhy.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3645024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Je-li v mém směru jízdy blíže čára přerušovaná, mohu přejet obě čáry.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37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r>
              <a:rPr lang="cs-CZ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917179"/>
            <a:ext cx="2104564" cy="31399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Co znamenají tyto čáry?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19194" y="3754775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Vyznačují parkovací místa podélně k silnici.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48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802" y="4005064"/>
            <a:ext cx="2104564" cy="21045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788024" y="2132856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 mezi těmito značkami nějaký rozdíl?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780073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Na první stezce jsou na komunikaci části pro cyklisty </a:t>
            </a:r>
            <a:r>
              <a:rPr lang="cs-CZ" sz="3200" b="1" dirty="0">
                <a:solidFill>
                  <a:srgbClr val="FF0000"/>
                </a:solidFill>
              </a:rPr>
              <a:t>a </a:t>
            </a:r>
            <a:r>
              <a:rPr lang="cs-CZ" sz="3200" b="1" dirty="0" smtClean="0">
                <a:solidFill>
                  <a:srgbClr val="FF0000"/>
                </a:solidFill>
              </a:rPr>
              <a:t>chodce odděleny.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57627"/>
            <a:ext cx="2104564" cy="2104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816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802" y="2465569"/>
            <a:ext cx="2104564" cy="21045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1722996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Může být proti přijíždějícímu vozidlu nějaká silnice?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780073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Může, ale bude označena zákazem vjezdu.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6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061432"/>
            <a:ext cx="1987642" cy="295489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172299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Jaký prostor je takto označen?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780073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Prostor pro časově omezené stání, bývá u zastávek.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989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202997"/>
            <a:ext cx="1987642" cy="26717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1722996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Co bude za chvíli následovat?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780073"/>
            <a:ext cx="3384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Jízdní pruh, ve kterém jsou šipky bude ukončen.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43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00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342" y="2132471"/>
            <a:ext cx="2432432" cy="24324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572000" y="1722996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 kterou stranu budeme nyní odbočovat?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780073"/>
            <a:ext cx="33843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Pojedeme vpravo, přičemž dáme přednost všem zleva.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7164288" y="5517232"/>
            <a:ext cx="792088" cy="792088"/>
          </a:xfrm>
          <a:prstGeom prst="actionButtonHelp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7560332" y="476672"/>
            <a:ext cx="900100" cy="864096"/>
          </a:xfrm>
          <a:prstGeom prst="actionButtonReturn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519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přílohou </a:t>
            </a:r>
            <a:r>
              <a:rPr lang="cs-CZ" dirty="0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</TotalTime>
  <Words>462</Words>
  <Application>Microsoft Office PowerPoint</Application>
  <PresentationFormat>Předvádění na obrazovce (4:3)</PresentationFormat>
  <Paragraphs>106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Dopravní značky</vt:lpstr>
      <vt:lpstr>Klikni na otázku. Odpovíš-li správně, máš odpovídající počet bodů.</vt:lpstr>
      <vt:lpstr>100</vt:lpstr>
      <vt:lpstr>100</vt:lpstr>
      <vt:lpstr>100</vt:lpstr>
      <vt:lpstr>100</vt:lpstr>
      <vt:lpstr>100</vt:lpstr>
      <vt:lpstr>200</vt:lpstr>
      <vt:lpstr>200</vt:lpstr>
      <vt:lpstr>200</vt:lpstr>
      <vt:lpstr>200</vt:lpstr>
      <vt:lpstr>200</vt:lpstr>
      <vt:lpstr>300</vt:lpstr>
      <vt:lpstr>300</vt:lpstr>
      <vt:lpstr>300</vt:lpstr>
      <vt:lpstr>300</vt:lpstr>
      <vt:lpstr>300</vt:lpstr>
      <vt:lpstr>400</vt:lpstr>
      <vt:lpstr>400</vt:lpstr>
      <vt:lpstr>400</vt:lpstr>
      <vt:lpstr>400</vt:lpstr>
      <vt:lpstr>400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20</cp:revision>
  <dcterms:created xsi:type="dcterms:W3CDTF">2011-11-26T17:58:20Z</dcterms:created>
  <dcterms:modified xsi:type="dcterms:W3CDTF">2012-10-25T10:15:25Z</dcterms:modified>
</cp:coreProperties>
</file>