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3"/>
  </p:notesMasterIdLst>
  <p:sldIdLst>
    <p:sldId id="258" r:id="rId2"/>
    <p:sldId id="259" r:id="rId3"/>
    <p:sldId id="257" r:id="rId4"/>
    <p:sldId id="261" r:id="rId5"/>
    <p:sldId id="263" r:id="rId6"/>
    <p:sldId id="282" r:id="rId7"/>
    <p:sldId id="264" r:id="rId8"/>
    <p:sldId id="270" r:id="rId9"/>
    <p:sldId id="265" r:id="rId10"/>
    <p:sldId id="262" r:id="rId11"/>
    <p:sldId id="266" r:id="rId12"/>
    <p:sldId id="280" r:id="rId13"/>
    <p:sldId id="272" r:id="rId14"/>
    <p:sldId id="268" r:id="rId15"/>
    <p:sldId id="279" r:id="rId16"/>
    <p:sldId id="269" r:id="rId17"/>
    <p:sldId id="276" r:id="rId18"/>
    <p:sldId id="271" r:id="rId19"/>
    <p:sldId id="284" r:id="rId20"/>
    <p:sldId id="273" r:id="rId21"/>
    <p:sldId id="274" r:id="rId22"/>
    <p:sldId id="267" r:id="rId23"/>
    <p:sldId id="275" r:id="rId24"/>
    <p:sldId id="277" r:id="rId25"/>
    <p:sldId id="285" r:id="rId26"/>
    <p:sldId id="278" r:id="rId27"/>
    <p:sldId id="281" r:id="rId28"/>
    <p:sldId id="287" r:id="rId29"/>
    <p:sldId id="288" r:id="rId30"/>
    <p:sldId id="286" r:id="rId31"/>
    <p:sldId id="289" r:id="rId32"/>
    <p:sldId id="290" r:id="rId33"/>
    <p:sldId id="291" r:id="rId34"/>
    <p:sldId id="292" r:id="rId35"/>
    <p:sldId id="283" r:id="rId36"/>
    <p:sldId id="293" r:id="rId37"/>
    <p:sldId id="294" r:id="rId38"/>
    <p:sldId id="295" r:id="rId39"/>
    <p:sldId id="296" r:id="rId40"/>
    <p:sldId id="297" r:id="rId41"/>
    <p:sldId id="260" r:id="rId4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515" autoAdjust="0"/>
    <p:restoredTop sz="94660"/>
  </p:normalViewPr>
  <p:slideViewPr>
    <p:cSldViewPr>
      <p:cViewPr varScale="1">
        <p:scale>
          <a:sx n="111" d="100"/>
          <a:sy n="111" d="100"/>
        </p:scale>
        <p:origin x="-199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A0033E-7B56-43AC-982F-03C519168688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235B9E-9983-4A26-8515-A5FA209869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716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54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4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002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419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74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182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54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361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602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22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724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20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730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3" name="chimes.wav"/>
          </p:stSnd>
        </p:sndAc>
      </p:transition>
    </mc:Choice>
    <mc:Fallback xmlns="">
      <p:transition spd="slow">
        <p:blinds dir="vert"/>
        <p:sndAc>
          <p:stSnd>
            <p:snd r:embed="rId14" name="chimes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13" Type="http://schemas.openxmlformats.org/officeDocument/2006/relationships/slide" Target="slide12.xml"/><Relationship Id="rId18" Type="http://schemas.openxmlformats.org/officeDocument/2006/relationships/slide" Target="slide9.xml"/><Relationship Id="rId26" Type="http://schemas.openxmlformats.org/officeDocument/2006/relationships/slide" Target="slide24.xml"/><Relationship Id="rId3" Type="http://schemas.openxmlformats.org/officeDocument/2006/relationships/slide" Target="slide30.xml"/><Relationship Id="rId21" Type="http://schemas.openxmlformats.org/officeDocument/2006/relationships/slide" Target="slide6.xml"/><Relationship Id="rId34" Type="http://schemas.openxmlformats.org/officeDocument/2006/relationships/slide" Target="slide33.xml"/><Relationship Id="rId7" Type="http://schemas.openxmlformats.org/officeDocument/2006/relationships/slide" Target="slide27.xml"/><Relationship Id="rId12" Type="http://schemas.openxmlformats.org/officeDocument/2006/relationships/slide" Target="slide17.xml"/><Relationship Id="rId17" Type="http://schemas.openxmlformats.org/officeDocument/2006/relationships/slide" Target="slide10.xml"/><Relationship Id="rId25" Type="http://schemas.openxmlformats.org/officeDocument/2006/relationships/slide" Target="slide21.xml"/><Relationship Id="rId33" Type="http://schemas.openxmlformats.org/officeDocument/2006/relationships/slide" Target="slide35.xml"/><Relationship Id="rId38" Type="http://schemas.openxmlformats.org/officeDocument/2006/relationships/audio" Target="../media/audio1.wav"/><Relationship Id="rId2" Type="http://schemas.openxmlformats.org/officeDocument/2006/relationships/audio" Target="../media/audio1.wav"/><Relationship Id="rId16" Type="http://schemas.openxmlformats.org/officeDocument/2006/relationships/slide" Target="slide18.xml"/><Relationship Id="rId20" Type="http://schemas.openxmlformats.org/officeDocument/2006/relationships/slide" Target="slide5.xml"/><Relationship Id="rId29" Type="http://schemas.openxmlformats.org/officeDocument/2006/relationships/slide" Target="slide22.xml"/><Relationship Id="rId1" Type="http://schemas.openxmlformats.org/officeDocument/2006/relationships/slideLayout" Target="../slideLayouts/slideLayout6.xml"/><Relationship Id="rId6" Type="http://schemas.openxmlformats.org/officeDocument/2006/relationships/slide" Target="slide26.xml"/><Relationship Id="rId11" Type="http://schemas.openxmlformats.org/officeDocument/2006/relationships/slide" Target="slide14.xml"/><Relationship Id="rId24" Type="http://schemas.openxmlformats.org/officeDocument/2006/relationships/slide" Target="slide23.xml"/><Relationship Id="rId32" Type="http://schemas.openxmlformats.org/officeDocument/2006/relationships/slide" Target="slide37.xml"/><Relationship Id="rId37" Type="http://schemas.openxmlformats.org/officeDocument/2006/relationships/slide" Target="slide39.xml"/><Relationship Id="rId5" Type="http://schemas.openxmlformats.org/officeDocument/2006/relationships/slide" Target="slide31.xml"/><Relationship Id="rId15" Type="http://schemas.openxmlformats.org/officeDocument/2006/relationships/slide" Target="slide15.xml"/><Relationship Id="rId23" Type="http://schemas.openxmlformats.org/officeDocument/2006/relationships/slide" Target="slide11.xml"/><Relationship Id="rId28" Type="http://schemas.openxmlformats.org/officeDocument/2006/relationships/slide" Target="slide20.xml"/><Relationship Id="rId36" Type="http://schemas.openxmlformats.org/officeDocument/2006/relationships/slide" Target="slide36.xml"/><Relationship Id="rId10" Type="http://schemas.openxmlformats.org/officeDocument/2006/relationships/slide" Target="slide16.xml"/><Relationship Id="rId19" Type="http://schemas.openxmlformats.org/officeDocument/2006/relationships/slide" Target="slide7.xml"/><Relationship Id="rId31" Type="http://schemas.openxmlformats.org/officeDocument/2006/relationships/slide" Target="slide38.xml"/><Relationship Id="rId4" Type="http://schemas.openxmlformats.org/officeDocument/2006/relationships/slide" Target="slide28.xml"/><Relationship Id="rId9" Type="http://schemas.openxmlformats.org/officeDocument/2006/relationships/slide" Target="slide32.xml"/><Relationship Id="rId14" Type="http://schemas.openxmlformats.org/officeDocument/2006/relationships/slide" Target="slide13.xml"/><Relationship Id="rId22" Type="http://schemas.openxmlformats.org/officeDocument/2006/relationships/slide" Target="slide8.xml"/><Relationship Id="rId27" Type="http://schemas.openxmlformats.org/officeDocument/2006/relationships/slide" Target="slide19.xml"/><Relationship Id="rId30" Type="http://schemas.openxmlformats.org/officeDocument/2006/relationships/slide" Target="slide25.xml"/><Relationship Id="rId35" Type="http://schemas.openxmlformats.org/officeDocument/2006/relationships/slide" Target="slide3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4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6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7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8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9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10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11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12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13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14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15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16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17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18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19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20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21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22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23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24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25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2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27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28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29.jp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30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31.jp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32.jp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33.jp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34.jp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35.jp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slide" Target="slide28.xml"/><Relationship Id="rId13" Type="http://schemas.openxmlformats.org/officeDocument/2006/relationships/slide" Target="slide16.xml"/><Relationship Id="rId18" Type="http://schemas.openxmlformats.org/officeDocument/2006/relationships/slide" Target="slide18.xml"/><Relationship Id="rId26" Type="http://schemas.openxmlformats.org/officeDocument/2006/relationships/slide" Target="slide24.xml"/><Relationship Id="rId3" Type="http://schemas.openxmlformats.org/officeDocument/2006/relationships/slide" Target="slide31.xml"/><Relationship Id="rId21" Type="http://schemas.openxmlformats.org/officeDocument/2006/relationships/slide" Target="slide6.xml"/><Relationship Id="rId34" Type="http://schemas.openxmlformats.org/officeDocument/2006/relationships/slide" Target="slide33.xml"/><Relationship Id="rId7" Type="http://schemas.openxmlformats.org/officeDocument/2006/relationships/slide" Target="slide30.xml"/><Relationship Id="rId12" Type="http://schemas.openxmlformats.org/officeDocument/2006/relationships/slide" Target="slide32.xml"/><Relationship Id="rId17" Type="http://schemas.openxmlformats.org/officeDocument/2006/relationships/slide" Target="slide15.xml"/><Relationship Id="rId25" Type="http://schemas.openxmlformats.org/officeDocument/2006/relationships/slide" Target="slide21.xml"/><Relationship Id="rId33" Type="http://schemas.openxmlformats.org/officeDocument/2006/relationships/slide" Target="slide35.xml"/><Relationship Id="rId38" Type="http://schemas.openxmlformats.org/officeDocument/2006/relationships/audio" Target="../media/audio1.wav"/><Relationship Id="rId2" Type="http://schemas.openxmlformats.org/officeDocument/2006/relationships/audio" Target="../media/audio1.wav"/><Relationship Id="rId16" Type="http://schemas.openxmlformats.org/officeDocument/2006/relationships/slide" Target="slide13.xml"/><Relationship Id="rId20" Type="http://schemas.openxmlformats.org/officeDocument/2006/relationships/slide" Target="slide7.xml"/><Relationship Id="rId29" Type="http://schemas.openxmlformats.org/officeDocument/2006/relationships/slide" Target="slide22.xml"/><Relationship Id="rId1" Type="http://schemas.openxmlformats.org/officeDocument/2006/relationships/slideLayout" Target="../slideLayouts/slideLayout6.xml"/><Relationship Id="rId6" Type="http://schemas.openxmlformats.org/officeDocument/2006/relationships/slide" Target="slide5.xml"/><Relationship Id="rId11" Type="http://schemas.openxmlformats.org/officeDocument/2006/relationships/slide" Target="slide29.xml"/><Relationship Id="rId24" Type="http://schemas.openxmlformats.org/officeDocument/2006/relationships/slide" Target="slide23.xml"/><Relationship Id="rId32" Type="http://schemas.openxmlformats.org/officeDocument/2006/relationships/slide" Target="slide37.xml"/><Relationship Id="rId37" Type="http://schemas.openxmlformats.org/officeDocument/2006/relationships/slide" Target="slide39.xml"/><Relationship Id="rId5" Type="http://schemas.openxmlformats.org/officeDocument/2006/relationships/slide" Target="slide10.xml"/><Relationship Id="rId15" Type="http://schemas.openxmlformats.org/officeDocument/2006/relationships/slide" Target="slide17.xml"/><Relationship Id="rId23" Type="http://schemas.openxmlformats.org/officeDocument/2006/relationships/slide" Target="slide11.xml"/><Relationship Id="rId28" Type="http://schemas.openxmlformats.org/officeDocument/2006/relationships/slide" Target="slide20.xml"/><Relationship Id="rId36" Type="http://schemas.openxmlformats.org/officeDocument/2006/relationships/slide" Target="slide36.xml"/><Relationship Id="rId10" Type="http://schemas.openxmlformats.org/officeDocument/2006/relationships/slide" Target="slide27.xml"/><Relationship Id="rId19" Type="http://schemas.openxmlformats.org/officeDocument/2006/relationships/slide" Target="slide9.xml"/><Relationship Id="rId31" Type="http://schemas.openxmlformats.org/officeDocument/2006/relationships/slide" Target="slide38.xml"/><Relationship Id="rId4" Type="http://schemas.openxmlformats.org/officeDocument/2006/relationships/slide" Target="slide12.xml"/><Relationship Id="rId9" Type="http://schemas.openxmlformats.org/officeDocument/2006/relationships/slide" Target="slide26.xml"/><Relationship Id="rId14" Type="http://schemas.openxmlformats.org/officeDocument/2006/relationships/slide" Target="slide14.xml"/><Relationship Id="rId22" Type="http://schemas.openxmlformats.org/officeDocument/2006/relationships/slide" Target="slide8.xml"/><Relationship Id="rId27" Type="http://schemas.openxmlformats.org/officeDocument/2006/relationships/slide" Target="slide19.xml"/><Relationship Id="rId30" Type="http://schemas.openxmlformats.org/officeDocument/2006/relationships/slide" Target="slide25.xml"/><Relationship Id="rId35" Type="http://schemas.openxmlformats.org/officeDocument/2006/relationships/slide" Target="slide3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Dopravn%C3%AD_zna%C4%8Den%C3%AD_v_%C4%8Cesku&amp;oldid=7906188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3938596"/>
              </p:ext>
            </p:extLst>
          </p:nvPr>
        </p:nvGraphicFramePr>
        <p:xfrm>
          <a:off x="1403648" y="1340768"/>
          <a:ext cx="6480720" cy="425548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Cvičení</a:t>
                      </a:r>
                      <a:r>
                        <a:rPr lang="cs-CZ" baseline="0" dirty="0" smtClean="0"/>
                        <a:t> – značky zákazové a upravující přednost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08/2012</a:t>
                      </a:r>
                    </a:p>
                    <a:p>
                      <a:r>
                        <a:rPr lang="cs-CZ" dirty="0" smtClean="0"/>
                        <a:t>21.9.2012/3.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763284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Materiál slouží k procvičení učiva dopravní výchovy pro žáky 3. ročníku. Obsahuje vyobrazení a názvy dopravních značek podle </a:t>
            </a:r>
            <a:r>
              <a:rPr lang="cs-CZ" dirty="0" smtClean="0"/>
              <a:t>Vyhlášky </a:t>
            </a:r>
            <a:r>
              <a:rPr lang="cs-CZ" dirty="0" smtClean="0"/>
              <a:t>č. 30/2001 Sb. Hra je určena pro skupiny, které dostávají za správnou odpověď lístečky, ze kterých skládají kvítky. Kdo jich má nejvíce, vyhrává. Prezentace obsahuje animace.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Snímek č. 40 je určen k vytisknutí na výrobu lístečků, případně jej můžeme dát skupině a ta si lístky po správné odpovědi může vybarvovat sama</a:t>
            </a:r>
            <a:r>
              <a:rPr lang="cs-CZ" dirty="0" smtClean="0"/>
              <a:t>. </a:t>
            </a:r>
            <a:r>
              <a:rPr lang="cs-CZ" dirty="0" smtClean="0"/>
              <a:t>Hru je možné využívat opakovaně na kratší časový úsek – skupina si vždy vybírá otázku, jejíž lístek ještě nemá vybarvený a která zároveň nebyla již tento den zodpovězena. Cílem je, aby skupina měla během roku vybarvené všechny lístky květin.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Zákazové a upravující přednost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741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 xmlns="">
      <p:transition spd="slow">
        <p:blinds dir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za 2">
            <a:hlinkClick r:id="rId3" action="ppaction://hlinksldjump"/>
          </p:cNvPr>
          <p:cNvSpPr/>
          <p:nvPr/>
        </p:nvSpPr>
        <p:spPr>
          <a:xfrm rot="21384351">
            <a:off x="679838" y="5454098"/>
            <a:ext cx="588125" cy="571093"/>
          </a:xfrm>
          <a:prstGeom prst="teardrop">
            <a:avLst>
              <a:gd name="adj" fmla="val 200000"/>
            </a:avLst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lza 3">
            <a:hlinkClick r:id="rId4" action="ppaction://hlinksldjump"/>
          </p:cNvPr>
          <p:cNvSpPr/>
          <p:nvPr/>
        </p:nvSpPr>
        <p:spPr>
          <a:xfrm rot="15289568">
            <a:off x="1977696" y="5179932"/>
            <a:ext cx="557931" cy="602000"/>
          </a:xfrm>
          <a:prstGeom prst="teardrop">
            <a:avLst>
              <a:gd name="adj" fmla="val 200000"/>
            </a:avLst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za 4">
            <a:hlinkClick r:id="rId5" action="ppaction://hlinksldjump"/>
          </p:cNvPr>
          <p:cNvSpPr/>
          <p:nvPr/>
        </p:nvSpPr>
        <p:spPr>
          <a:xfrm rot="2637506">
            <a:off x="363762" y="4851404"/>
            <a:ext cx="588125" cy="571093"/>
          </a:xfrm>
          <a:prstGeom prst="teardrop">
            <a:avLst>
              <a:gd name="adj" fmla="val 200000"/>
            </a:avLst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za 5">
            <a:hlinkClick r:id="rId6" action="ppaction://hlinksldjump"/>
          </p:cNvPr>
          <p:cNvSpPr/>
          <p:nvPr/>
        </p:nvSpPr>
        <p:spPr>
          <a:xfrm rot="8507994">
            <a:off x="1319867" y="4005064"/>
            <a:ext cx="588125" cy="571093"/>
          </a:xfrm>
          <a:prstGeom prst="teardrop">
            <a:avLst>
              <a:gd name="adj" fmla="val 200000"/>
            </a:avLst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za 6">
            <a:hlinkClick r:id="rId7" action="ppaction://hlinksldjump"/>
          </p:cNvPr>
          <p:cNvSpPr/>
          <p:nvPr/>
        </p:nvSpPr>
        <p:spPr>
          <a:xfrm rot="11574057">
            <a:off x="1925327" y="4401977"/>
            <a:ext cx="588125" cy="571093"/>
          </a:xfrm>
          <a:prstGeom prst="teardrop">
            <a:avLst>
              <a:gd name="adj" fmla="val 200000"/>
            </a:avLst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za 7">
            <a:hlinkClick r:id="rId8" action="ppaction://hlinksldjump"/>
          </p:cNvPr>
          <p:cNvSpPr/>
          <p:nvPr/>
        </p:nvSpPr>
        <p:spPr>
          <a:xfrm rot="18088542">
            <a:off x="1443133" y="5580725"/>
            <a:ext cx="557931" cy="602000"/>
          </a:xfrm>
          <a:prstGeom prst="teardrop">
            <a:avLst>
              <a:gd name="adj" fmla="val 200000"/>
            </a:avLst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za 8">
            <a:hlinkClick r:id="rId9" action="ppaction://hlinksldjump"/>
          </p:cNvPr>
          <p:cNvSpPr/>
          <p:nvPr/>
        </p:nvSpPr>
        <p:spPr>
          <a:xfrm rot="161971" flipV="1">
            <a:off x="657825" y="4225400"/>
            <a:ext cx="588125" cy="571093"/>
          </a:xfrm>
          <a:prstGeom prst="teardrop">
            <a:avLst>
              <a:gd name="adj" fmla="val 200000"/>
            </a:avLst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za 11">
            <a:hlinkClick r:id="rId10" action="ppaction://hlinksldjump"/>
          </p:cNvPr>
          <p:cNvSpPr/>
          <p:nvPr/>
        </p:nvSpPr>
        <p:spPr>
          <a:xfrm rot="21384351">
            <a:off x="6510419" y="1856866"/>
            <a:ext cx="558624" cy="571868"/>
          </a:xfrm>
          <a:prstGeom prst="teardrop">
            <a:avLst>
              <a:gd name="adj" fmla="val 200000"/>
            </a:avLst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za 12">
            <a:hlinkClick r:id="rId11" action="ppaction://hlinksldjump"/>
          </p:cNvPr>
          <p:cNvSpPr/>
          <p:nvPr/>
        </p:nvSpPr>
        <p:spPr>
          <a:xfrm rot="15289568">
            <a:off x="7728801" y="1597836"/>
            <a:ext cx="558688" cy="571803"/>
          </a:xfrm>
          <a:prstGeom prst="teardrop">
            <a:avLst>
              <a:gd name="adj" fmla="val 200000"/>
            </a:avLst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za 13">
            <a:hlinkClick r:id="rId12" action="ppaction://hlinksldjump"/>
          </p:cNvPr>
          <p:cNvSpPr/>
          <p:nvPr/>
        </p:nvSpPr>
        <p:spPr>
          <a:xfrm rot="2637506">
            <a:off x="6210197" y="1253355"/>
            <a:ext cx="558624" cy="571868"/>
          </a:xfrm>
          <a:prstGeom prst="teardrop">
            <a:avLst>
              <a:gd name="adj" fmla="val 200000"/>
            </a:avLst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za 14">
            <a:hlinkClick r:id="rId13" action="ppaction://hlinksldjump"/>
          </p:cNvPr>
          <p:cNvSpPr/>
          <p:nvPr/>
        </p:nvSpPr>
        <p:spPr>
          <a:xfrm rot="8507994">
            <a:off x="7118341" y="425728"/>
            <a:ext cx="558624" cy="571868"/>
          </a:xfrm>
          <a:prstGeom prst="teardrop">
            <a:avLst>
              <a:gd name="adj" fmla="val 200000"/>
            </a:avLst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za 15">
            <a:hlinkClick r:id="rId14" action="ppaction://hlinksldjump"/>
          </p:cNvPr>
          <p:cNvSpPr/>
          <p:nvPr/>
        </p:nvSpPr>
        <p:spPr>
          <a:xfrm rot="11574057">
            <a:off x="7693431" y="803319"/>
            <a:ext cx="558624" cy="571868"/>
          </a:xfrm>
          <a:prstGeom prst="teardrop">
            <a:avLst>
              <a:gd name="adj" fmla="val 200000"/>
            </a:avLst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za 16">
            <a:hlinkClick r:id="rId15" action="ppaction://hlinksldjump"/>
          </p:cNvPr>
          <p:cNvSpPr/>
          <p:nvPr/>
        </p:nvSpPr>
        <p:spPr>
          <a:xfrm rot="18088542">
            <a:off x="7221053" y="1999172"/>
            <a:ext cx="558688" cy="571803"/>
          </a:xfrm>
          <a:prstGeom prst="teardrop">
            <a:avLst>
              <a:gd name="adj" fmla="val 200000"/>
            </a:avLst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za 17">
            <a:hlinkClick r:id="rId16" action="ppaction://hlinksldjump"/>
          </p:cNvPr>
          <p:cNvSpPr/>
          <p:nvPr/>
        </p:nvSpPr>
        <p:spPr>
          <a:xfrm rot="161971" flipV="1">
            <a:off x="6489509" y="626502"/>
            <a:ext cx="558624" cy="571868"/>
          </a:xfrm>
          <a:prstGeom prst="teardrop">
            <a:avLst>
              <a:gd name="adj" fmla="val 200000"/>
            </a:avLst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za 21">
            <a:hlinkClick r:id="rId17" action="ppaction://hlinksldjump"/>
          </p:cNvPr>
          <p:cNvSpPr/>
          <p:nvPr/>
        </p:nvSpPr>
        <p:spPr>
          <a:xfrm rot="2637506">
            <a:off x="402670" y="1384716"/>
            <a:ext cx="635182" cy="604873"/>
          </a:xfrm>
          <a:prstGeom prst="teardrop">
            <a:avLst>
              <a:gd name="adj" fmla="val 200000"/>
            </a:avLst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za 19">
            <a:hlinkClick r:id="rId18" action="ppaction://hlinksldjump"/>
          </p:cNvPr>
          <p:cNvSpPr/>
          <p:nvPr/>
        </p:nvSpPr>
        <p:spPr>
          <a:xfrm rot="21384351">
            <a:off x="744037" y="2023058"/>
            <a:ext cx="635182" cy="604873"/>
          </a:xfrm>
          <a:prstGeom prst="teardrop">
            <a:avLst>
              <a:gd name="adj" fmla="val 200000"/>
            </a:avLst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za 20">
            <a:hlinkClick r:id="rId19" action="ppaction://hlinksldjump"/>
          </p:cNvPr>
          <p:cNvSpPr/>
          <p:nvPr/>
        </p:nvSpPr>
        <p:spPr>
          <a:xfrm rot="15289568">
            <a:off x="2151558" y="1726396"/>
            <a:ext cx="590932" cy="650167"/>
          </a:xfrm>
          <a:prstGeom prst="teardrop">
            <a:avLst>
              <a:gd name="adj" fmla="val 200000"/>
            </a:avLst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za 22">
            <a:hlinkClick r:id="rId20" action="ppaction://hlinksldjump"/>
          </p:cNvPr>
          <p:cNvSpPr/>
          <p:nvPr/>
        </p:nvSpPr>
        <p:spPr>
          <a:xfrm rot="8507994">
            <a:off x="1435275" y="488315"/>
            <a:ext cx="635182" cy="604873"/>
          </a:xfrm>
          <a:prstGeom prst="teardrop">
            <a:avLst>
              <a:gd name="adj" fmla="val 200000"/>
            </a:avLst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za 23">
            <a:hlinkClick r:id="rId21" action="ppaction://hlinksldjump"/>
          </p:cNvPr>
          <p:cNvSpPr/>
          <p:nvPr/>
        </p:nvSpPr>
        <p:spPr>
          <a:xfrm rot="11574057">
            <a:off x="2089180" y="908705"/>
            <a:ext cx="635182" cy="604873"/>
          </a:xfrm>
          <a:prstGeom prst="teardrop">
            <a:avLst>
              <a:gd name="adj" fmla="val 200000"/>
            </a:avLst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za 24">
            <a:hlinkClick r:id="rId22" action="ppaction://hlinksldjump"/>
          </p:cNvPr>
          <p:cNvSpPr/>
          <p:nvPr/>
        </p:nvSpPr>
        <p:spPr>
          <a:xfrm rot="18088542">
            <a:off x="1574224" y="2150895"/>
            <a:ext cx="590932" cy="650167"/>
          </a:xfrm>
          <a:prstGeom prst="teardrop">
            <a:avLst>
              <a:gd name="adj" fmla="val 200000"/>
            </a:avLst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za 25">
            <a:hlinkClick r:id="rId23" action="ppaction://hlinksldjump"/>
          </p:cNvPr>
          <p:cNvSpPr/>
          <p:nvPr/>
        </p:nvSpPr>
        <p:spPr>
          <a:xfrm rot="161971" flipV="1">
            <a:off x="720261" y="721684"/>
            <a:ext cx="635182" cy="604873"/>
          </a:xfrm>
          <a:prstGeom prst="teardrop">
            <a:avLst>
              <a:gd name="adj" fmla="val 200000"/>
            </a:avLst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za 27">
            <a:hlinkClick r:id="rId24" action="ppaction://hlinksldjump"/>
          </p:cNvPr>
          <p:cNvSpPr/>
          <p:nvPr/>
        </p:nvSpPr>
        <p:spPr>
          <a:xfrm rot="21384351">
            <a:off x="3608273" y="3990880"/>
            <a:ext cx="588125" cy="579586"/>
          </a:xfrm>
          <a:prstGeom prst="teardrop">
            <a:avLst>
              <a:gd name="adj" fmla="val 20000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za 28">
            <a:hlinkClick r:id="rId25" action="ppaction://hlinksldjump"/>
          </p:cNvPr>
          <p:cNvSpPr/>
          <p:nvPr/>
        </p:nvSpPr>
        <p:spPr>
          <a:xfrm rot="15289568">
            <a:off x="4901982" y="3717114"/>
            <a:ext cx="566227" cy="602000"/>
          </a:xfrm>
          <a:prstGeom prst="teardrop">
            <a:avLst>
              <a:gd name="adj" fmla="val 20000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za 29">
            <a:hlinkClick r:id="rId26" action="ppaction://hlinksldjump"/>
          </p:cNvPr>
          <p:cNvSpPr/>
          <p:nvPr/>
        </p:nvSpPr>
        <p:spPr>
          <a:xfrm rot="2637506">
            <a:off x="3292196" y="3390191"/>
            <a:ext cx="588125" cy="579586"/>
          </a:xfrm>
          <a:prstGeom prst="teardrop">
            <a:avLst>
              <a:gd name="adj" fmla="val 20000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za 30">
            <a:hlinkClick r:id="rId27" action="ppaction://hlinksldjump"/>
          </p:cNvPr>
          <p:cNvSpPr/>
          <p:nvPr/>
        </p:nvSpPr>
        <p:spPr>
          <a:xfrm rot="8507994">
            <a:off x="4248302" y="2520299"/>
            <a:ext cx="588125" cy="579586"/>
          </a:xfrm>
          <a:prstGeom prst="teardrop">
            <a:avLst>
              <a:gd name="adj" fmla="val 20000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za 31">
            <a:hlinkClick r:id="rId28" action="ppaction://hlinksldjump"/>
          </p:cNvPr>
          <p:cNvSpPr/>
          <p:nvPr/>
        </p:nvSpPr>
        <p:spPr>
          <a:xfrm rot="11574057">
            <a:off x="4853762" y="2923115"/>
            <a:ext cx="588125" cy="579586"/>
          </a:xfrm>
          <a:prstGeom prst="teardrop">
            <a:avLst>
              <a:gd name="adj" fmla="val 20000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za 32">
            <a:hlinkClick r:id="rId29" action="ppaction://hlinksldjump"/>
          </p:cNvPr>
          <p:cNvSpPr/>
          <p:nvPr/>
        </p:nvSpPr>
        <p:spPr>
          <a:xfrm rot="18088542">
            <a:off x="4367419" y="4123866"/>
            <a:ext cx="566227" cy="602000"/>
          </a:xfrm>
          <a:prstGeom prst="teardrop">
            <a:avLst>
              <a:gd name="adj" fmla="val 20000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za 33">
            <a:hlinkClick r:id="rId30" action="ppaction://hlinksldjump"/>
          </p:cNvPr>
          <p:cNvSpPr/>
          <p:nvPr/>
        </p:nvSpPr>
        <p:spPr>
          <a:xfrm rot="161971" flipV="1">
            <a:off x="3586260" y="2743912"/>
            <a:ext cx="588125" cy="579586"/>
          </a:xfrm>
          <a:prstGeom prst="teardrop">
            <a:avLst>
              <a:gd name="adj" fmla="val 20000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Slza 46">
            <a:hlinkClick r:id="rId31" action="ppaction://hlinksldjump"/>
          </p:cNvPr>
          <p:cNvSpPr/>
          <p:nvPr/>
        </p:nvSpPr>
        <p:spPr>
          <a:xfrm rot="2637506">
            <a:off x="6071232" y="4944200"/>
            <a:ext cx="635182" cy="604873"/>
          </a:xfrm>
          <a:prstGeom prst="teardrop">
            <a:avLst>
              <a:gd name="adj" fmla="val 200000"/>
            </a:avLst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lza 47">
            <a:hlinkClick r:id="rId32" action="ppaction://hlinksldjump"/>
          </p:cNvPr>
          <p:cNvSpPr/>
          <p:nvPr/>
        </p:nvSpPr>
        <p:spPr>
          <a:xfrm rot="21384351">
            <a:off x="6412599" y="5582542"/>
            <a:ext cx="635182" cy="604873"/>
          </a:xfrm>
          <a:prstGeom prst="teardrop">
            <a:avLst>
              <a:gd name="adj" fmla="val 200000"/>
            </a:avLst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Slza 48">
            <a:hlinkClick r:id="rId33" action="ppaction://hlinksldjump"/>
          </p:cNvPr>
          <p:cNvSpPr/>
          <p:nvPr/>
        </p:nvSpPr>
        <p:spPr>
          <a:xfrm rot="15289568">
            <a:off x="7820120" y="5285880"/>
            <a:ext cx="590932" cy="650167"/>
          </a:xfrm>
          <a:prstGeom prst="teardrop">
            <a:avLst>
              <a:gd name="adj" fmla="val 200000"/>
            </a:avLst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Slza 49">
            <a:hlinkClick r:id="rId34" action="ppaction://hlinksldjump"/>
          </p:cNvPr>
          <p:cNvSpPr/>
          <p:nvPr/>
        </p:nvSpPr>
        <p:spPr>
          <a:xfrm rot="8507994">
            <a:off x="7103837" y="4047799"/>
            <a:ext cx="635182" cy="604873"/>
          </a:xfrm>
          <a:prstGeom prst="teardrop">
            <a:avLst>
              <a:gd name="adj" fmla="val 200000"/>
            </a:avLst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Slza 50">
            <a:hlinkClick r:id="rId35" action="ppaction://hlinksldjump"/>
          </p:cNvPr>
          <p:cNvSpPr/>
          <p:nvPr/>
        </p:nvSpPr>
        <p:spPr>
          <a:xfrm rot="11574057">
            <a:off x="7757742" y="4468189"/>
            <a:ext cx="635182" cy="604873"/>
          </a:xfrm>
          <a:prstGeom prst="teardrop">
            <a:avLst>
              <a:gd name="adj" fmla="val 200000"/>
            </a:avLst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Slza 51">
            <a:hlinkClick r:id="rId36" action="ppaction://hlinksldjump"/>
          </p:cNvPr>
          <p:cNvSpPr/>
          <p:nvPr/>
        </p:nvSpPr>
        <p:spPr>
          <a:xfrm rot="18088542">
            <a:off x="7242786" y="5710379"/>
            <a:ext cx="590932" cy="650167"/>
          </a:xfrm>
          <a:prstGeom prst="teardrop">
            <a:avLst>
              <a:gd name="adj" fmla="val 200000"/>
            </a:avLst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Slza 52">
            <a:hlinkClick r:id="rId37" action="ppaction://hlinksldjump"/>
          </p:cNvPr>
          <p:cNvSpPr/>
          <p:nvPr/>
        </p:nvSpPr>
        <p:spPr>
          <a:xfrm rot="161971" flipV="1">
            <a:off x="6388823" y="4281168"/>
            <a:ext cx="635182" cy="604873"/>
          </a:xfrm>
          <a:prstGeom prst="teardrop">
            <a:avLst>
              <a:gd name="adj" fmla="val 200000"/>
            </a:avLst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185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stSnd>
            <p:snd r:embed="rId2" name="chimes.wav"/>
          </p:stSnd>
        </p:sndAc>
      </p:transition>
    </mc:Choice>
    <mc:Fallback xmlns="">
      <p:transition>
        <p:sndAc>
          <p:stSnd>
            <p:snd r:embed="rId38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632423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632423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632423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632423"/>
                                      </p:to>
                                    </p:animClr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632423"/>
                                      </p:to>
                                    </p:animClr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632423"/>
                                      </p:to>
                                    </p:animClr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632423"/>
                                      </p:to>
                                    </p:animClr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974806"/>
                                      </p:to>
                                    </p:animClr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974806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974806"/>
                                      </p:to>
                                    </p:animClr>
                                    <p:set>
                                      <p:cBhvr>
                                        <p:cTn id="9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974806"/>
                                      </p:to>
                                    </p:animClr>
                                    <p:set>
                                      <p:cBhvr>
                                        <p:cTn id="10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974806"/>
                                      </p:to>
                                    </p:animClr>
                                    <p:set>
                                      <p:cBhvr>
                                        <p:cTn id="10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974806"/>
                                      </p:to>
                                    </p:animClr>
                                    <p:set>
                                      <p:cBhvr>
                                        <p:cTn id="1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974806"/>
                                      </p:to>
                                    </p:animClr>
                                    <p:set>
                                      <p:cBhvr>
                                        <p:cTn id="1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4F6128"/>
                                      </p:to>
                                    </p:animClr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4F6128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4F6128"/>
                                      </p:to>
                                    </p:animClr>
                                    <p:set>
                                      <p:cBhvr>
                                        <p:cTn id="1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4F6128"/>
                                      </p:to>
                                    </p:animClr>
                                    <p:set>
                                      <p:cBhvr>
                                        <p:cTn id="1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4F6128"/>
                                      </p:to>
                                    </p:animClr>
                                    <p:set>
                                      <p:cBhvr>
                                        <p:cTn id="1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4F6128"/>
                                      </p:to>
                                    </p:animClr>
                                    <p:set>
                                      <p:cBhvr>
                                        <p:cTn id="1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2060"/>
                                      </p:to>
                                    </p:animClr>
                                    <p:set>
                                      <p:cBhvr>
                                        <p:cTn id="16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2060"/>
                                      </p:to>
                                    </p:animClr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2060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0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2060"/>
                                      </p:to>
                                    </p:animClr>
                                    <p:set>
                                      <p:cBhvr>
                                        <p:cTn id="181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2060"/>
                                      </p:to>
                                    </p:animClr>
                                    <p:set>
                                      <p:cBhvr>
                                        <p:cTn id="18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2060"/>
                                      </p:to>
                                    </p:animClr>
                                    <p:set>
                                      <p:cBhvr>
                                        <p:cTn id="193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4F6128"/>
                                      </p:to>
                                    </p:animClr>
                                    <p:set>
                                      <p:cBhvr>
                                        <p:cTn id="19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2060"/>
                                      </p:to>
                                    </p:animClr>
                                    <p:set>
                                      <p:cBhvr>
                                        <p:cTn id="20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Zákaz vjezdu všech vozidel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719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Dej přednost v jízdě!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150779"/>
            <a:ext cx="3810000" cy="3342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Zákaz vjezdu motocyklů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nejvyšší dovolené rychlosti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Zákaz vjezdu jízdních kol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Zákaz vjezdu všech vozidel </a:t>
            </a:r>
            <a:br>
              <a:rPr lang="cs-CZ" dirty="0" smtClean="0"/>
            </a:br>
            <a:r>
              <a:rPr lang="cs-CZ" dirty="0" smtClean="0"/>
              <a:t>(v obou směrech)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42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Zákaz vjezdu ručních vozíků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pozemní komunikace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21583"/>
            <a:ext cx="3810000" cy="3800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Zákaz zvukových výstražných znamení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Zákaz vjezdu vozidel, jejichž výška přesahuje vyznačenou mez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Křižovatka s vedlejší pozemní komunikací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147107"/>
            <a:ext cx="3810000" cy="334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Nejvyšší dovolená rychlost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Zákaz zastavení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Zákaz předjíždění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Stůj, dej přednost v jízdě!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Zákaz otáčení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Zákaz odbočování vpravo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Zákaz vjezdu vozidel, jejichž šířka přesahuje vyznačenou mez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Zákaz vstupu chodců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Zákaz stání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Přednost protijedoucích vozidel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Zákaz vjezdu pro jezdce na zvířeti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hlavní pozemní komunikace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2386" y="1916832"/>
            <a:ext cx="3800475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Zákaz vjezdu traktorů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Zákaz vjezdu nákladních automobilů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Přednost před protijedoucími vozidly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Zákaz vjezdu vyznačených vozidel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všech zákazů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Povinnost zastavit vozidlo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Zákaz odbočování vlevo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Dej přednost v jízdě tramvaji!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4849" y="1916832"/>
            <a:ext cx="249555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Zákaz předjíždění pro nákladní automobily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Zákaz vjezdu osobních automobilů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Nejmenší vzdálenost mezi vozidly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Konec zákazu zvukových výstražných znamení</a:t>
            </a:r>
            <a:endParaRPr lang="cs-CZ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7020272" y="4149080"/>
            <a:ext cx="864096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000800" y="2420888"/>
            <a:ext cx="864096" cy="936104"/>
          </a:xfrm>
          <a:prstGeom prst="actionButtonInformati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1683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za 4">
            <a:hlinkClick r:id="rId3" action="ppaction://hlinksldjump"/>
          </p:cNvPr>
          <p:cNvSpPr/>
          <p:nvPr/>
        </p:nvSpPr>
        <p:spPr>
          <a:xfrm rot="2637506">
            <a:off x="363762" y="4851404"/>
            <a:ext cx="588125" cy="571093"/>
          </a:xfrm>
          <a:prstGeom prst="teardrop">
            <a:avLst>
              <a:gd name="adj" fmla="val 200000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za 14">
            <a:hlinkClick r:id="rId4" action="ppaction://hlinksldjump"/>
          </p:cNvPr>
          <p:cNvSpPr/>
          <p:nvPr/>
        </p:nvSpPr>
        <p:spPr>
          <a:xfrm rot="8507994">
            <a:off x="7118341" y="425728"/>
            <a:ext cx="558624" cy="571868"/>
          </a:xfrm>
          <a:prstGeom prst="teardrop">
            <a:avLst>
              <a:gd name="adj" fmla="val 200000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za 21">
            <a:hlinkClick r:id="rId5" action="ppaction://hlinksldjump"/>
          </p:cNvPr>
          <p:cNvSpPr/>
          <p:nvPr/>
        </p:nvSpPr>
        <p:spPr>
          <a:xfrm rot="2637506">
            <a:off x="402670" y="1384716"/>
            <a:ext cx="635182" cy="604873"/>
          </a:xfrm>
          <a:prstGeom prst="teardrop">
            <a:avLst>
              <a:gd name="adj" fmla="val 200000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za 22">
            <a:hlinkClick r:id="rId6" action="ppaction://hlinksldjump"/>
          </p:cNvPr>
          <p:cNvSpPr/>
          <p:nvPr/>
        </p:nvSpPr>
        <p:spPr>
          <a:xfrm rot="8507994">
            <a:off x="1435275" y="488315"/>
            <a:ext cx="635182" cy="604873"/>
          </a:xfrm>
          <a:prstGeom prst="teardrop">
            <a:avLst>
              <a:gd name="adj" fmla="val 200000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657825" y="626502"/>
            <a:ext cx="7782844" cy="5704427"/>
            <a:chOff x="657825" y="626502"/>
            <a:chExt cx="7782844" cy="5704427"/>
          </a:xfrm>
          <a:noFill/>
        </p:grpSpPr>
        <p:sp>
          <p:nvSpPr>
            <p:cNvPr id="3" name="Slza 2">
              <a:hlinkClick r:id="rId7" action="ppaction://hlinksldjump"/>
            </p:cNvPr>
            <p:cNvSpPr/>
            <p:nvPr/>
          </p:nvSpPr>
          <p:spPr>
            <a:xfrm rot="21384351">
              <a:off x="679838" y="5454098"/>
              <a:ext cx="588125" cy="571093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Slza 3">
              <a:hlinkClick r:id="rId8" action="ppaction://hlinksldjump"/>
            </p:cNvPr>
            <p:cNvSpPr/>
            <p:nvPr/>
          </p:nvSpPr>
          <p:spPr>
            <a:xfrm rot="15289568">
              <a:off x="1977696" y="5179932"/>
              <a:ext cx="557931" cy="602000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Slza 5">
              <a:hlinkClick r:id="rId9" action="ppaction://hlinksldjump"/>
            </p:cNvPr>
            <p:cNvSpPr/>
            <p:nvPr/>
          </p:nvSpPr>
          <p:spPr>
            <a:xfrm rot="8507994">
              <a:off x="1319867" y="4005064"/>
              <a:ext cx="588125" cy="571093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Slza 6">
              <a:hlinkClick r:id="rId10" action="ppaction://hlinksldjump"/>
            </p:cNvPr>
            <p:cNvSpPr/>
            <p:nvPr/>
          </p:nvSpPr>
          <p:spPr>
            <a:xfrm rot="11574057">
              <a:off x="1925327" y="4401977"/>
              <a:ext cx="588125" cy="571093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Slza 7">
              <a:hlinkClick r:id="rId11" action="ppaction://hlinksldjump"/>
            </p:cNvPr>
            <p:cNvSpPr/>
            <p:nvPr/>
          </p:nvSpPr>
          <p:spPr>
            <a:xfrm rot="18088542">
              <a:off x="1443133" y="5580725"/>
              <a:ext cx="557931" cy="602000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Slza 8">
              <a:hlinkClick r:id="rId12" action="ppaction://hlinksldjump"/>
            </p:cNvPr>
            <p:cNvSpPr/>
            <p:nvPr/>
          </p:nvSpPr>
          <p:spPr>
            <a:xfrm rot="161971" flipV="1">
              <a:off x="657825" y="4225400"/>
              <a:ext cx="588125" cy="571093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Slza 11">
              <a:hlinkClick r:id="rId13" action="ppaction://hlinksldjump"/>
            </p:cNvPr>
            <p:cNvSpPr/>
            <p:nvPr/>
          </p:nvSpPr>
          <p:spPr>
            <a:xfrm rot="21384351">
              <a:off x="6510419" y="1856866"/>
              <a:ext cx="558624" cy="571868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Slza 12">
              <a:hlinkClick r:id="rId14" action="ppaction://hlinksldjump"/>
            </p:cNvPr>
            <p:cNvSpPr/>
            <p:nvPr/>
          </p:nvSpPr>
          <p:spPr>
            <a:xfrm rot="15289568">
              <a:off x="7728801" y="1597836"/>
              <a:ext cx="558688" cy="571803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Slza 13">
              <a:hlinkClick r:id="rId15" action="ppaction://hlinksldjump"/>
            </p:cNvPr>
            <p:cNvSpPr/>
            <p:nvPr/>
          </p:nvSpPr>
          <p:spPr>
            <a:xfrm rot="2637506">
              <a:off x="6210197" y="1253355"/>
              <a:ext cx="558624" cy="571868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Slza 15">
              <a:hlinkClick r:id="rId16" action="ppaction://hlinksldjump"/>
            </p:cNvPr>
            <p:cNvSpPr/>
            <p:nvPr/>
          </p:nvSpPr>
          <p:spPr>
            <a:xfrm rot="11574057">
              <a:off x="7693431" y="803319"/>
              <a:ext cx="558624" cy="571868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Slza 16">
              <a:hlinkClick r:id="rId17" action="ppaction://hlinksldjump"/>
            </p:cNvPr>
            <p:cNvSpPr/>
            <p:nvPr/>
          </p:nvSpPr>
          <p:spPr>
            <a:xfrm rot="18088542">
              <a:off x="7221053" y="1999172"/>
              <a:ext cx="558688" cy="571803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Slza 17">
              <a:hlinkClick r:id="rId18" action="ppaction://hlinksldjump"/>
            </p:cNvPr>
            <p:cNvSpPr/>
            <p:nvPr/>
          </p:nvSpPr>
          <p:spPr>
            <a:xfrm rot="161971" flipV="1">
              <a:off x="6489509" y="626502"/>
              <a:ext cx="558624" cy="571868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Slza 19">
              <a:hlinkClick r:id="rId19" action="ppaction://hlinksldjump"/>
            </p:cNvPr>
            <p:cNvSpPr/>
            <p:nvPr/>
          </p:nvSpPr>
          <p:spPr>
            <a:xfrm rot="21384351">
              <a:off x="744037" y="2023058"/>
              <a:ext cx="635182" cy="604873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Slza 20">
              <a:hlinkClick r:id="rId20" action="ppaction://hlinksldjump"/>
            </p:cNvPr>
            <p:cNvSpPr/>
            <p:nvPr/>
          </p:nvSpPr>
          <p:spPr>
            <a:xfrm rot="15289568">
              <a:off x="2151558" y="1726396"/>
              <a:ext cx="590932" cy="650167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Slza 23">
              <a:hlinkClick r:id="rId21" action="ppaction://hlinksldjump"/>
            </p:cNvPr>
            <p:cNvSpPr/>
            <p:nvPr/>
          </p:nvSpPr>
          <p:spPr>
            <a:xfrm rot="11574057">
              <a:off x="2089180" y="908705"/>
              <a:ext cx="635182" cy="604873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Slza 24">
              <a:hlinkClick r:id="rId22" action="ppaction://hlinksldjump"/>
            </p:cNvPr>
            <p:cNvSpPr/>
            <p:nvPr/>
          </p:nvSpPr>
          <p:spPr>
            <a:xfrm rot="18088542">
              <a:off x="1574224" y="2150895"/>
              <a:ext cx="590932" cy="650167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Slza 25">
              <a:hlinkClick r:id="rId23" action="ppaction://hlinksldjump"/>
            </p:cNvPr>
            <p:cNvSpPr/>
            <p:nvPr/>
          </p:nvSpPr>
          <p:spPr>
            <a:xfrm rot="161971" flipV="1">
              <a:off x="720261" y="721684"/>
              <a:ext cx="635182" cy="604873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Slza 27">
              <a:hlinkClick r:id="rId24" action="ppaction://hlinksldjump"/>
            </p:cNvPr>
            <p:cNvSpPr/>
            <p:nvPr/>
          </p:nvSpPr>
          <p:spPr>
            <a:xfrm rot="21384351">
              <a:off x="3608273" y="3990880"/>
              <a:ext cx="588125" cy="579586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Slza 28">
              <a:hlinkClick r:id="rId25" action="ppaction://hlinksldjump"/>
            </p:cNvPr>
            <p:cNvSpPr/>
            <p:nvPr/>
          </p:nvSpPr>
          <p:spPr>
            <a:xfrm rot="15289568">
              <a:off x="4901982" y="3717114"/>
              <a:ext cx="566227" cy="602000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Slza 29">
              <a:hlinkClick r:id="rId26" action="ppaction://hlinksldjump"/>
            </p:cNvPr>
            <p:cNvSpPr/>
            <p:nvPr/>
          </p:nvSpPr>
          <p:spPr>
            <a:xfrm rot="2637506">
              <a:off x="3292196" y="3390191"/>
              <a:ext cx="588125" cy="579586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Slza 30">
              <a:hlinkClick r:id="rId27" action="ppaction://hlinksldjump"/>
            </p:cNvPr>
            <p:cNvSpPr/>
            <p:nvPr/>
          </p:nvSpPr>
          <p:spPr>
            <a:xfrm rot="8507994">
              <a:off x="4248302" y="2520299"/>
              <a:ext cx="588125" cy="579586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Slza 31">
              <a:hlinkClick r:id="rId28" action="ppaction://hlinksldjump"/>
            </p:cNvPr>
            <p:cNvSpPr/>
            <p:nvPr/>
          </p:nvSpPr>
          <p:spPr>
            <a:xfrm rot="11574057">
              <a:off x="4853762" y="2923115"/>
              <a:ext cx="588125" cy="579586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Slza 32">
              <a:hlinkClick r:id="rId29" action="ppaction://hlinksldjump"/>
            </p:cNvPr>
            <p:cNvSpPr/>
            <p:nvPr/>
          </p:nvSpPr>
          <p:spPr>
            <a:xfrm rot="18088542">
              <a:off x="4367419" y="4123866"/>
              <a:ext cx="566227" cy="602000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Slza 33">
              <a:hlinkClick r:id="rId30" action="ppaction://hlinksldjump"/>
            </p:cNvPr>
            <p:cNvSpPr/>
            <p:nvPr/>
          </p:nvSpPr>
          <p:spPr>
            <a:xfrm rot="161971" flipV="1">
              <a:off x="3586260" y="2743912"/>
              <a:ext cx="588125" cy="579586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Slza 46">
              <a:hlinkClick r:id="rId31" action="ppaction://hlinksldjump"/>
            </p:cNvPr>
            <p:cNvSpPr/>
            <p:nvPr/>
          </p:nvSpPr>
          <p:spPr>
            <a:xfrm rot="2637506">
              <a:off x="6071232" y="4944200"/>
              <a:ext cx="635182" cy="604873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Slza 47">
              <a:hlinkClick r:id="rId32" action="ppaction://hlinksldjump"/>
            </p:cNvPr>
            <p:cNvSpPr/>
            <p:nvPr/>
          </p:nvSpPr>
          <p:spPr>
            <a:xfrm rot="21384351">
              <a:off x="6412599" y="5582542"/>
              <a:ext cx="635182" cy="604873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Slza 48">
              <a:hlinkClick r:id="rId33" action="ppaction://hlinksldjump"/>
            </p:cNvPr>
            <p:cNvSpPr/>
            <p:nvPr/>
          </p:nvSpPr>
          <p:spPr>
            <a:xfrm rot="15289568">
              <a:off x="7820120" y="5285880"/>
              <a:ext cx="590932" cy="650167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Slza 49">
              <a:hlinkClick r:id="rId34" action="ppaction://hlinksldjump"/>
            </p:cNvPr>
            <p:cNvSpPr/>
            <p:nvPr/>
          </p:nvSpPr>
          <p:spPr>
            <a:xfrm rot="8507994">
              <a:off x="7103837" y="4047799"/>
              <a:ext cx="635182" cy="604873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Slza 50">
              <a:hlinkClick r:id="rId35" action="ppaction://hlinksldjump"/>
            </p:cNvPr>
            <p:cNvSpPr/>
            <p:nvPr/>
          </p:nvSpPr>
          <p:spPr>
            <a:xfrm rot="11574057">
              <a:off x="7757742" y="4468189"/>
              <a:ext cx="635182" cy="604873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Slza 51">
              <a:hlinkClick r:id="rId36" action="ppaction://hlinksldjump"/>
            </p:cNvPr>
            <p:cNvSpPr/>
            <p:nvPr/>
          </p:nvSpPr>
          <p:spPr>
            <a:xfrm rot="18088542">
              <a:off x="7242786" y="5710379"/>
              <a:ext cx="590932" cy="650167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Slza 52">
              <a:hlinkClick r:id="rId37" action="ppaction://hlinksldjump"/>
            </p:cNvPr>
            <p:cNvSpPr/>
            <p:nvPr/>
          </p:nvSpPr>
          <p:spPr>
            <a:xfrm rot="161971" flipV="1">
              <a:off x="6388823" y="4281168"/>
              <a:ext cx="635182" cy="604873"/>
            </a:xfrm>
            <a:prstGeom prst="teardrop">
              <a:avLst>
                <a:gd name="adj" fmla="val 20000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407251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stSnd>
            <p:snd r:embed="rId2" name="chimes.wav"/>
          </p:stSnd>
        </p:sndAc>
      </p:transition>
    </mc:Choice>
    <mc:Fallback xmlns="">
      <p:transition>
        <p:sndAc>
          <p:stSnd>
            <p:snd r:embed="rId38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5224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 dopravních značek jsou obrazovou přílohou </a:t>
            </a:r>
            <a:r>
              <a:rPr lang="cs-CZ" dirty="0" smtClean="0"/>
              <a:t>Vyhlášky </a:t>
            </a:r>
            <a:r>
              <a:rPr lang="cs-CZ" dirty="0"/>
              <a:t>č. 30/2001 Sb. a jsou staženy z:</a:t>
            </a:r>
          </a:p>
          <a:p>
            <a:r>
              <a:rPr lang="cs-CZ" i="1" dirty="0"/>
              <a:t>Wikipedie: Otevřená encyklopedie: Dopravní značení v Česku</a:t>
            </a:r>
            <a:r>
              <a:rPr lang="cs-CZ" dirty="0"/>
              <a:t> [online]. c2012 [citováno 14. </a:t>
            </a:r>
            <a:r>
              <a:rPr lang="cs-CZ" dirty="0" smtClean="0"/>
              <a:t>4. </a:t>
            </a:r>
            <a:r>
              <a:rPr lang="cs-CZ" dirty="0"/>
              <a:t>2012]. Dostupný z WWW: &lt;</a:t>
            </a:r>
            <a:r>
              <a:rPr lang="cs-CZ" dirty="0">
                <a:hlinkClick r:id="rId3"/>
              </a:rPr>
              <a:t>http://cs.wikipedia.org/w/</a:t>
            </a:r>
            <a:r>
              <a:rPr lang="cs-CZ" dirty="0" err="1">
                <a:hlinkClick r:id="rId3"/>
              </a:rPr>
              <a:t>index.php?title</a:t>
            </a:r>
            <a:r>
              <a:rPr lang="cs-CZ" dirty="0">
                <a:hlinkClick r:id="rId3"/>
              </a:rPr>
              <a:t>=Dopravn%C3%AD_zna%C4%8Den%C3%AD_v_%C4%8Cesku&amp;oldid=7906188</a:t>
            </a:r>
            <a:r>
              <a:rPr lang="cs-CZ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192</TotalTime>
  <Words>379</Words>
  <Application>Microsoft Office PowerPoint</Application>
  <PresentationFormat>Předvádění na obrazovce (4:3)</PresentationFormat>
  <Paragraphs>60</Paragraphs>
  <Slides>41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41</vt:i4>
      </vt:variant>
    </vt:vector>
  </HeadingPairs>
  <TitlesOfParts>
    <vt:vector size="42" baseType="lpstr">
      <vt:lpstr>Motiv systému Office</vt:lpstr>
      <vt:lpstr>Prezentace aplikace PowerPoint</vt:lpstr>
      <vt:lpstr>Prezentace aplikace PowerPoint</vt:lpstr>
      <vt:lpstr>Dopravní značky</vt:lpstr>
      <vt:lpstr>Prezentace aplikace PowerPoint</vt:lpstr>
      <vt:lpstr>Zákaz vjezdu všech vozidel</vt:lpstr>
      <vt:lpstr>Dej přednost v jízdě!</vt:lpstr>
      <vt:lpstr>Zákaz vjezdu motocyklů</vt:lpstr>
      <vt:lpstr>Konec nejvyšší dovolené rychlosti</vt:lpstr>
      <vt:lpstr>Zákaz vjezdu jízdních kol</vt:lpstr>
      <vt:lpstr>Zákaz vjezdu všech vozidel  (v obou směrech)</vt:lpstr>
      <vt:lpstr>Zákaz vjezdu ručních vozíků</vt:lpstr>
      <vt:lpstr>Hlavní pozemní komunikace</vt:lpstr>
      <vt:lpstr>Zákaz zvukových výstražných znamení</vt:lpstr>
      <vt:lpstr>Zákaz vjezdu vozidel, jejichž výška přesahuje vyznačenou mez</vt:lpstr>
      <vt:lpstr>Křižovatka s vedlejší pozemní komunikací</vt:lpstr>
      <vt:lpstr>Nejvyšší dovolená rychlost</vt:lpstr>
      <vt:lpstr>Zákaz zastavení</vt:lpstr>
      <vt:lpstr>Zákaz předjíždění</vt:lpstr>
      <vt:lpstr>Stůj, dej přednost v jízdě!</vt:lpstr>
      <vt:lpstr>Zákaz otáčení</vt:lpstr>
      <vt:lpstr>Zákaz odbočování vpravo</vt:lpstr>
      <vt:lpstr>Zákaz vjezdu vozidel, jejichž šířka přesahuje vyznačenou mez</vt:lpstr>
      <vt:lpstr>Zákaz vstupu chodců</vt:lpstr>
      <vt:lpstr>Zákaz stání</vt:lpstr>
      <vt:lpstr>Přednost protijedoucích vozidel</vt:lpstr>
      <vt:lpstr>Zákaz vjezdu pro jezdce na zvířeti</vt:lpstr>
      <vt:lpstr>Konec hlavní pozemní komunikace</vt:lpstr>
      <vt:lpstr>Zákaz vjezdu traktorů</vt:lpstr>
      <vt:lpstr>Zákaz vjezdu nákladních automobilů</vt:lpstr>
      <vt:lpstr>Přednost před protijedoucími vozidly</vt:lpstr>
      <vt:lpstr>Zákaz vjezdu vyznačených vozidel</vt:lpstr>
      <vt:lpstr>Konec všech zákazů</vt:lpstr>
      <vt:lpstr>Povinnost zastavit vozidlo</vt:lpstr>
      <vt:lpstr>Zákaz odbočování vlevo</vt:lpstr>
      <vt:lpstr>Dej přednost v jízdě tramvaji!</vt:lpstr>
      <vt:lpstr>Zákaz předjíždění pro nákladní automobily</vt:lpstr>
      <vt:lpstr>Zákaz vjezdu osobních automobilů</vt:lpstr>
      <vt:lpstr>Nejmenší vzdálenost mezi vozidly</vt:lpstr>
      <vt:lpstr>Konec zákazu zvukových výstražných znamení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Admin</dc:creator>
  <cp:lastModifiedBy>reditelka</cp:lastModifiedBy>
  <cp:revision>22</cp:revision>
  <dcterms:created xsi:type="dcterms:W3CDTF">2011-11-26T17:58:20Z</dcterms:created>
  <dcterms:modified xsi:type="dcterms:W3CDTF">2012-10-25T10:21:46Z</dcterms:modified>
</cp:coreProperties>
</file>