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A78C58-F7E4-404B-BA9D-B82C57DED39D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F13E0D-9E50-49D6-BD50-DBE8C36C62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825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26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6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786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3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2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87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5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086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485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93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426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CC2E1-DF5B-4536-974A-34C21169C86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7CF1D-9BAB-4E7E-9ECB-7C7FFCE703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955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jp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audio" Target="../media/audio1.wav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g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20.jpeg"/><Relationship Id="rId7" Type="http://schemas.openxmlformats.org/officeDocument/2006/relationships/image" Target="../media/image2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jp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Dopravn%C3%AD_zna%C4%8Den%C3%AD_v_%C4%8Cesku&amp;oldid=7906188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</a:t>
            </a:r>
            <a:r>
              <a:rPr lang="cs-CZ" dirty="0" smtClean="0"/>
              <a:t>2. </a:t>
            </a:r>
            <a:r>
              <a:rPr lang="cs-CZ" dirty="0" smtClean="0"/>
              <a:t>ročníku. </a:t>
            </a:r>
          </a:p>
          <a:p>
            <a:pPr algn="just"/>
            <a:r>
              <a:rPr lang="cs-CZ" dirty="0" smtClean="0"/>
              <a:t>Obsahuje vyobrazení dodatkových tabulek podle </a:t>
            </a:r>
            <a:r>
              <a:rPr lang="cs-CZ" dirty="0" smtClean="0"/>
              <a:t>Vyhlášky </a:t>
            </a:r>
            <a:r>
              <a:rPr lang="cs-CZ" dirty="0" smtClean="0"/>
              <a:t>č. 30/2001 Sb. </a:t>
            </a:r>
          </a:p>
          <a:p>
            <a:pPr algn="just"/>
            <a:r>
              <a:rPr lang="cs-CZ" dirty="0" smtClean="0"/>
              <a:t>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2115360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Dodatkové tabulky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12.9.2012/2.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Dodatkové tabulky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1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Dodatkové tabulky doplňují značku: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940741"/>
            <a:ext cx="2426976" cy="2412443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96952"/>
            <a:ext cx="2376264" cy="2356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595450" y="1412776"/>
            <a:ext cx="59531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PŘED KŘIŽOVATKOU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30233" y="5661248"/>
            <a:ext cx="74717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Znázorňují, jak křižovatka vypadá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Stužka zahnutá dolů 9"/>
          <p:cNvSpPr/>
          <p:nvPr/>
        </p:nvSpPr>
        <p:spPr>
          <a:xfrm>
            <a:off x="3491880" y="2336106"/>
            <a:ext cx="1656184" cy="516830"/>
          </a:xfrm>
          <a:prstGeom prst="ellipseRibbon">
            <a:avLst/>
          </a:prstGeom>
          <a:ln>
            <a:solidFill>
              <a:srgbClr val="FFC000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příklad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223974" y="2324469"/>
            <a:ext cx="2147914" cy="3198499"/>
            <a:chOff x="1223974" y="2324469"/>
            <a:chExt cx="2147914" cy="3198499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73762" y="4208604"/>
              <a:ext cx="1330200" cy="1314364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3974" y="2324469"/>
              <a:ext cx="2147914" cy="18841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93086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84785"/>
            <a:ext cx="1979191" cy="1979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55576" y="476672"/>
            <a:ext cx="77768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Udávají kolikrát značka platí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Stužka zahnutá dolů 10"/>
          <p:cNvSpPr/>
          <p:nvPr/>
        </p:nvSpPr>
        <p:spPr>
          <a:xfrm>
            <a:off x="3503577" y="4149080"/>
            <a:ext cx="1656184" cy="516830"/>
          </a:xfrm>
          <a:prstGeom prst="ellipseRibbon">
            <a:avLst/>
          </a:prstGeom>
          <a:ln>
            <a:solidFill>
              <a:srgbClr val="FFC000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příklad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177" y="4509120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6150" y="2549721"/>
            <a:ext cx="2152159" cy="2152159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1531241" y="5949280"/>
            <a:ext cx="617874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Nejčastěji u výstražných značek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4942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188986"/>
            <a:ext cx="2532610" cy="82348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4546" y="3068960"/>
            <a:ext cx="2645697" cy="913967"/>
          </a:xfrm>
        </p:spPr>
      </p:pic>
      <p:sp>
        <p:nvSpPr>
          <p:cNvPr id="7" name="Obdélník 6"/>
          <p:cNvSpPr/>
          <p:nvPr/>
        </p:nvSpPr>
        <p:spPr>
          <a:xfrm>
            <a:off x="899592" y="483716"/>
            <a:ext cx="77768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Udávají vzdálenost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49632" y="5410671"/>
            <a:ext cx="617874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Tam, kde je třeba předvídat, nebo nelze umístit značku přesně.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Stužka zahnutá dolů 8"/>
          <p:cNvSpPr/>
          <p:nvPr/>
        </p:nvSpPr>
        <p:spPr>
          <a:xfrm>
            <a:off x="3491880" y="2348880"/>
            <a:ext cx="1656184" cy="516830"/>
          </a:xfrm>
          <a:prstGeom prst="ellipseRibbon">
            <a:avLst/>
          </a:prstGeom>
          <a:ln>
            <a:solidFill>
              <a:srgbClr val="FFC000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příklad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187624" y="1901837"/>
            <a:ext cx="1949594" cy="3332208"/>
            <a:chOff x="1403648" y="2199334"/>
            <a:chExt cx="1949594" cy="3332208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3648" y="4918023"/>
              <a:ext cx="1886860" cy="613519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3648" y="2199334"/>
              <a:ext cx="1949594" cy="2726705"/>
            </a:xfrm>
            <a:prstGeom prst="rect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5513587" y="1874789"/>
            <a:ext cx="2697088" cy="3393601"/>
            <a:chOff x="5090181" y="2179437"/>
            <a:chExt cx="2697088" cy="3393601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8104" y="4876525"/>
              <a:ext cx="2016224" cy="696513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90181" y="2179437"/>
              <a:ext cx="2697088" cy="269708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9714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140968"/>
            <a:ext cx="3057796" cy="1032249"/>
          </a:xfrm>
        </p:spPr>
      </p:pic>
      <p:sp>
        <p:nvSpPr>
          <p:cNvPr id="7" name="Obdélník 6"/>
          <p:cNvSpPr/>
          <p:nvPr/>
        </p:nvSpPr>
        <p:spPr>
          <a:xfrm>
            <a:off x="597125" y="332656"/>
            <a:ext cx="77768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Upřesňují platnost značky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8" name="Zástupný symbol pro obsah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9954" y="2874511"/>
            <a:ext cx="1728192" cy="1707118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49632" y="5410671"/>
            <a:ext cx="617874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Když značka neplatí vždy a pro každého.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Stužka zahnutá dolů 9"/>
          <p:cNvSpPr/>
          <p:nvPr/>
        </p:nvSpPr>
        <p:spPr>
          <a:xfrm>
            <a:off x="3635896" y="4878225"/>
            <a:ext cx="1656184" cy="516830"/>
          </a:xfrm>
          <a:prstGeom prst="ellipseRibbon">
            <a:avLst/>
          </a:prstGeom>
          <a:ln>
            <a:solidFill>
              <a:srgbClr val="FFC000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příklad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115616" y="1400835"/>
            <a:ext cx="2776868" cy="3921458"/>
            <a:chOff x="1115616" y="1400835"/>
            <a:chExt cx="2776868" cy="3921458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15616" y="1400835"/>
              <a:ext cx="2776868" cy="2440130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54242" y="3840965"/>
              <a:ext cx="1499616" cy="1481328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5589438" y="1628800"/>
            <a:ext cx="2713100" cy="3561012"/>
            <a:chOff x="5589438" y="1628800"/>
            <a:chExt cx="2713100" cy="356101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89237" y="4476337"/>
              <a:ext cx="2113501" cy="713475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89438" y="1628800"/>
              <a:ext cx="2713100" cy="27131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73921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675" y="2531679"/>
            <a:ext cx="797661" cy="2423094"/>
          </a:xfrm>
        </p:spPr>
      </p:pic>
      <p:pic>
        <p:nvPicPr>
          <p:cNvPr id="7" name="Zástupný symbol pro obsah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729" y="3077344"/>
            <a:ext cx="3061018" cy="1001788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97125" y="296924"/>
            <a:ext cx="77768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Vyznačují úsek platnosti značky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3528" y="5410671"/>
            <a:ext cx="617874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Označí začátek a konec, případně vzdálenost po kterou značka platí.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Stužka zahnutá dolů 9"/>
          <p:cNvSpPr/>
          <p:nvPr/>
        </p:nvSpPr>
        <p:spPr>
          <a:xfrm>
            <a:off x="7020272" y="5690865"/>
            <a:ext cx="1656184" cy="516830"/>
          </a:xfrm>
          <a:prstGeom prst="ellipseRibbon">
            <a:avLst/>
          </a:prstGeom>
          <a:ln>
            <a:solidFill>
              <a:srgbClr val="FFC000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příklad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279722" y="2086982"/>
            <a:ext cx="2757597" cy="2987922"/>
            <a:chOff x="1279722" y="2086982"/>
            <a:chExt cx="2757597" cy="298792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04141" y="4581128"/>
              <a:ext cx="1508760" cy="493776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79722" y="2086982"/>
              <a:ext cx="2757597" cy="2423343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5844615" y="2351740"/>
            <a:ext cx="1893826" cy="3339125"/>
            <a:chOff x="5844615" y="2351740"/>
            <a:chExt cx="1893826" cy="3339125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49704" y="4218681"/>
              <a:ext cx="484632" cy="1472184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4615" y="2351740"/>
              <a:ext cx="1893826" cy="189382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12622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348880"/>
            <a:ext cx="3173422" cy="1017885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4506" y="2852936"/>
            <a:ext cx="2012315" cy="2036696"/>
          </a:xfrm>
        </p:spPr>
      </p:pic>
      <p:sp>
        <p:nvSpPr>
          <p:cNvPr id="7" name="Obdélník 6"/>
          <p:cNvSpPr/>
          <p:nvPr/>
        </p:nvSpPr>
        <p:spPr>
          <a:xfrm>
            <a:off x="-689723" y="404664"/>
            <a:ext cx="77768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Vyznačují úsek platnosti značky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1880" y="5410671"/>
            <a:ext cx="617874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Vymezí skupinu, pro kterou značka platí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Stužka zahnutá dolů 8"/>
          <p:cNvSpPr/>
          <p:nvPr/>
        </p:nvSpPr>
        <p:spPr>
          <a:xfrm>
            <a:off x="6444208" y="1023412"/>
            <a:ext cx="1656184" cy="516830"/>
          </a:xfrm>
          <a:prstGeom prst="ellipseRibbon">
            <a:avLst/>
          </a:prstGeom>
          <a:ln>
            <a:solidFill>
              <a:srgbClr val="FFC000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příklad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008006" y="2204729"/>
            <a:ext cx="2082875" cy="3529978"/>
            <a:chOff x="1008006" y="2204729"/>
            <a:chExt cx="2082875" cy="3529978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57236" y="5086635"/>
              <a:ext cx="2020460" cy="648072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08006" y="2204729"/>
              <a:ext cx="2082875" cy="2913112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5868144" y="1844824"/>
            <a:ext cx="2265040" cy="3510546"/>
            <a:chOff x="5868144" y="1844824"/>
            <a:chExt cx="2265040" cy="3510546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96719" y="4149811"/>
              <a:ext cx="1191121" cy="1205559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68144" y="1844824"/>
              <a:ext cx="2265040" cy="226504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56011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8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8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1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8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924944"/>
            <a:ext cx="2761326" cy="1687477"/>
          </a:xfrm>
        </p:spPr>
      </p:pic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2966992"/>
            <a:ext cx="2748289" cy="1704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07504" y="260648"/>
            <a:ext cx="892899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Informují o typu dálnice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6602" y="5589240"/>
            <a:ext cx="89289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Zda je třeba mít dálniční známku, </a:t>
            </a:r>
            <a:endParaRPr lang="cs-CZ" sz="32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případně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zda se platí mýtné.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Stužka zahnutá dolů 9"/>
          <p:cNvSpPr/>
          <p:nvPr/>
        </p:nvSpPr>
        <p:spPr>
          <a:xfrm>
            <a:off x="6372200" y="1688034"/>
            <a:ext cx="1656184" cy="516830"/>
          </a:xfrm>
          <a:prstGeom prst="ellipseRibbon">
            <a:avLst/>
          </a:prstGeom>
          <a:ln>
            <a:solidFill>
              <a:srgbClr val="FFC000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příklad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3636688" y="1373150"/>
            <a:ext cx="1800306" cy="3931389"/>
            <a:chOff x="3636688" y="1373150"/>
            <a:chExt cx="1800306" cy="3931389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7867" y="4060029"/>
              <a:ext cx="1197947" cy="1244510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6688" y="1373150"/>
              <a:ext cx="1800306" cy="269708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5826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přílohou </a:t>
            </a:r>
            <a:r>
              <a:rPr lang="cs-CZ" dirty="0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3"/>
              </a:rPr>
              <a:t>http://cs.wikipedia.org/w/</a:t>
            </a:r>
            <a:r>
              <a:rPr lang="cs-CZ" dirty="0" err="1">
                <a:hlinkClick r:id="rId3"/>
              </a:rPr>
              <a:t>index.php?title</a:t>
            </a:r>
            <a:r>
              <a:rPr lang="cs-CZ" dirty="0">
                <a:hlinkClick r:id="rId3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227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DOPRAVNÍ VÝCHOVA</vt:lpstr>
      <vt:lpstr>Dodatkové tabulky doplňují značku: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11</cp:revision>
  <dcterms:created xsi:type="dcterms:W3CDTF">2012-07-15T05:50:26Z</dcterms:created>
  <dcterms:modified xsi:type="dcterms:W3CDTF">2012-10-25T10:31:31Z</dcterms:modified>
</cp:coreProperties>
</file>