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69" r:id="rId2"/>
    <p:sldId id="268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A0033E-7B56-43AC-982F-03C519168688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235B9E-9983-4A26-8515-A5FA209869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8716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89587-E21C-4E4B-8AF0-14A87991693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3549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Nebezpečí hrozí</a:t>
            </a:r>
            <a:r>
              <a:rPr lang="cs-CZ" baseline="0" dirty="0" smtClean="0"/>
              <a:t> kdekoliv, někde je však více pravděpodobné. Jaké výstražné značky by se mohly používat ve škole? Např. schodiště, mokrá podlaha, nebezpečné nářadí. Jak by tyto značky vypadaly?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89587-E21C-4E4B-8AF0-14A87991693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5281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Výjimku</a:t>
            </a:r>
            <a:r>
              <a:rPr lang="cs-CZ" baseline="0" dirty="0" smtClean="0"/>
              <a:t> tvoří pouze značky před železničním přejezdem.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89587-E21C-4E4B-8AF0-14A87991693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2924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89587-E21C-4E4B-8AF0-14A879916937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261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89587-E21C-4E4B-8AF0-14A879916937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9319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Popsat a procvičit značky.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89587-E21C-4E4B-8AF0-14A879916937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6546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Upozorňují</a:t>
            </a:r>
            <a:r>
              <a:rPr lang="cs-CZ" baseline="0" dirty="0" smtClean="0"/>
              <a:t> na nebezpečí, kvůli kterému je lepší zpomalit. V opačném případě ohrozíme sebe, jiného člověka nebo zvíře či své vozidlo.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89587-E21C-4E4B-8AF0-14A879916937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6546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Popsat a procvičit značky.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89587-E21C-4E4B-8AF0-14A879916937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6546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Tyto</a:t>
            </a:r>
            <a:r>
              <a:rPr lang="cs-CZ" baseline="0" dirty="0" smtClean="0"/>
              <a:t> dvě značky jsou velmi důležité i pro cyklisty a chodce. Štěrk od projíždějícího auta je může zranit, padající kamení i usmrtit.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89587-E21C-4E4B-8AF0-14A879916937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6546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Návěstní</a:t>
            </a:r>
            <a:r>
              <a:rPr lang="cs-CZ" baseline="0" dirty="0" smtClean="0"/>
              <a:t> desky jsou tři – se třemi pruhy upozorňují na přejezd ve vzdálenosti 240 m, se dvěma pruhy ve vzdálenosti 160 m, a s jedním pruhem ve vzdálenosti 80 m. Jednokolejný přejezd je pouze kříž. Proč se na železniční přejezd upozorňuje z tak velké vzdálenosti?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89587-E21C-4E4B-8AF0-14A879916937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654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700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041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277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518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354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536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560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12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72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22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A08FCB-8F9C-4876-AF8E-6E0F9C0A6157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0730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13" name="chimes.wav"/>
          </p:stSnd>
        </p:sndAc>
      </p:transition>
    </mc:Choice>
    <mc:Fallback xmlns="">
      <p:transition spd="slow">
        <p:fade/>
        <p:sndAc>
          <p:stSnd>
            <p:snd r:embed="rId14" name="chimes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audio" Target="../media/audio1.wav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audio" Target="../media/audio1.wav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audio" Target="../media/audio1.wav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audio" Target="../media/audio1.wav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audio" Target="../media/audio1.wav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audio" Target="../media/audio1.wav"/><Relationship Id="rId5" Type="http://schemas.openxmlformats.org/officeDocument/2006/relationships/image" Target="../media/image14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audio" Target="../media/audio1.wav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6" Type="http://schemas.openxmlformats.org/officeDocument/2006/relationships/audio" Target="../media/audio1.wav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openxmlformats.org/officeDocument/2006/relationships/audio" Target="../media/audio1.wav"/><Relationship Id="rId5" Type="http://schemas.openxmlformats.org/officeDocument/2006/relationships/image" Target="../media/image19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Dopravn%C3%AD_zna%C4%8Den%C3%AD_v_%C4%8Cesku&amp;oldid=7906188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962502"/>
              </p:ext>
            </p:extLst>
          </p:nvPr>
        </p:nvGraphicFramePr>
        <p:xfrm>
          <a:off x="1403648" y="1340768"/>
          <a:ext cx="6480720" cy="40567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0360"/>
                <a:gridCol w="3240360"/>
              </a:tblGrid>
              <a:tr h="1088249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</a:t>
                      </a:r>
                      <a:r>
                        <a:rPr lang="cs-CZ" baseline="0" dirty="0" smtClean="0"/>
                        <a:t> a MŠ Unkovice, příspěvková organizace</a:t>
                      </a:r>
                    </a:p>
                    <a:p>
                      <a:r>
                        <a:rPr lang="cs-CZ" baseline="0" dirty="0" smtClean="0"/>
                        <a:t>Unkovice 28, p. Žabčice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 Jana Weisová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Dopravní </a:t>
                      </a:r>
                      <a:r>
                        <a:rPr lang="cs-CZ" smtClean="0"/>
                        <a:t>značky výstražné</a:t>
                      </a:r>
                      <a:endParaRPr lang="cs-CZ" dirty="0"/>
                    </a:p>
                  </a:txBody>
                  <a:tcPr/>
                </a:tc>
              </a:tr>
              <a:tr h="761775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Vytvořeno:</a:t>
                      </a:r>
                    </a:p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04/2012</a:t>
                      </a:r>
                    </a:p>
                    <a:p>
                      <a:r>
                        <a:rPr lang="cs-CZ" dirty="0" smtClean="0"/>
                        <a:t>12.9.2012/3. ročník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Dopravní</a:t>
                      </a:r>
                      <a:r>
                        <a:rPr lang="cs-CZ" baseline="0" dirty="0" smtClean="0"/>
                        <a:t> výchova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CZ.1.07/1.4.00/21.2463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104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052736"/>
            <a:ext cx="72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Materiál slouží k výkladu učiva dopravní výchovy pro žáky 3. ročníku. Obsahuje vyobrazení a názvy výstražných </a:t>
            </a:r>
            <a:r>
              <a:rPr lang="cs-CZ" dirty="0" smtClean="0"/>
              <a:t>dopravních značek </a:t>
            </a:r>
            <a:r>
              <a:rPr lang="cs-CZ" dirty="0" smtClean="0"/>
              <a:t>podle </a:t>
            </a:r>
            <a:r>
              <a:rPr lang="cs-CZ" dirty="0" smtClean="0"/>
              <a:t>Vyhlášky </a:t>
            </a:r>
            <a:r>
              <a:rPr lang="cs-CZ" dirty="0" smtClean="0"/>
              <a:t>č. 30/2001 Sb. </a:t>
            </a:r>
          </a:p>
          <a:p>
            <a:pPr algn="just"/>
            <a:r>
              <a:rPr lang="cs-CZ" dirty="0" smtClean="0"/>
              <a:t>Prezentace obsahuje poznámky a animace.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402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Dopravní značky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výstražné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741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086" y="2999959"/>
            <a:ext cx="2058882" cy="180932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3008313" cy="1162050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Výstražné dopravní </a:t>
            </a:r>
            <a:r>
              <a:rPr lang="cs-CZ" sz="3200" dirty="0" smtClean="0">
                <a:solidFill>
                  <a:srgbClr val="FF0000"/>
                </a:solidFill>
              </a:rPr>
              <a:t>značky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11560" y="2204864"/>
            <a:ext cx="3388660" cy="4104456"/>
          </a:xfrm>
        </p:spPr>
        <p:txBody>
          <a:bodyPr>
            <a:normAutofit/>
          </a:bodyPr>
          <a:lstStyle/>
          <a:p>
            <a:pPr algn="ctr"/>
            <a:endParaRPr lang="cs-CZ" sz="4000" i="1" dirty="0"/>
          </a:p>
          <a:p>
            <a:pPr algn="ctr"/>
            <a:r>
              <a:rPr lang="cs-CZ" sz="4000" i="1" dirty="0" smtClean="0"/>
              <a:t>Účastníky silničního provozu upozorňují na nebezpečí.</a:t>
            </a:r>
            <a:endParaRPr lang="cs-CZ" sz="4000" i="1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42577">
            <a:off x="6554344" y="4093166"/>
            <a:ext cx="1913874" cy="1681787"/>
          </a:xfrm>
          <a:prstGeom prst="rect">
            <a:avLst/>
          </a:prstGeom>
        </p:spPr>
      </p:pic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9110">
            <a:off x="5783568" y="2802679"/>
            <a:ext cx="2054593" cy="1805442"/>
          </a:xfr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39642">
            <a:off x="5540134" y="4129016"/>
            <a:ext cx="635695" cy="189195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4446">
            <a:off x="6462601" y="1664867"/>
            <a:ext cx="2097359" cy="184302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1138">
            <a:off x="4808446" y="1643433"/>
            <a:ext cx="1895871" cy="1895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92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Výstražné dopravní značky jsou většinou červené trojúhelníky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1331640" y="1556792"/>
            <a:ext cx="2304256" cy="639762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Zatáčka vpravo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23" y="2635448"/>
            <a:ext cx="3030141" cy="3030141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>
          <a:xfrm>
            <a:off x="5508105" y="1556792"/>
            <a:ext cx="2376264" cy="639762"/>
          </a:xfrm>
        </p:spPr>
        <p:txBody>
          <a:bodyPr/>
          <a:lstStyle/>
          <a:p>
            <a:pPr algn="ctr"/>
            <a:r>
              <a:rPr lang="cs-CZ" dirty="0" smtClean="0"/>
              <a:t>Křižovatka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247" y="2634853"/>
            <a:ext cx="3031331" cy="3031331"/>
          </a:xfrm>
        </p:spPr>
      </p:pic>
    </p:spTree>
    <p:extLst>
      <p:ext uri="{BB962C8B-B14F-4D97-AF65-F5344CB8AC3E}">
        <p14:creationId xmlns:p14="http://schemas.microsoft.com/office/powerpoint/2010/main" val="265441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Uvnitř trojúhelníku je obsažena informace </a:t>
            </a:r>
            <a:r>
              <a:rPr lang="cs-CZ" sz="4000" b="1" dirty="0">
                <a:solidFill>
                  <a:srgbClr val="FF0000"/>
                </a:solidFill>
              </a:rPr>
              <a:t>o</a:t>
            </a:r>
            <a:r>
              <a:rPr lang="cs-CZ" sz="4000" b="1" dirty="0" smtClean="0">
                <a:solidFill>
                  <a:srgbClr val="FF0000"/>
                </a:solidFill>
              </a:rPr>
              <a:t> nebezpečí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1115616" y="1844824"/>
            <a:ext cx="2602632" cy="639762"/>
          </a:xfrm>
        </p:spPr>
        <p:txBody>
          <a:bodyPr>
            <a:noAutofit/>
          </a:bodyPr>
          <a:lstStyle/>
          <a:p>
            <a:pPr algn="ctr"/>
            <a:r>
              <a:rPr lang="cs-CZ" dirty="0" smtClean="0"/>
              <a:t>Zúžená vozovka</a:t>
            </a:r>
          </a:p>
          <a:p>
            <a:pPr algn="ctr"/>
            <a:r>
              <a:rPr lang="cs-CZ" dirty="0" smtClean="0"/>
              <a:t> (z obou stran)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23" y="2635448"/>
            <a:ext cx="3030141" cy="3030141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>
          <a:xfrm>
            <a:off x="5580112" y="1844824"/>
            <a:ext cx="2376264" cy="639762"/>
          </a:xfrm>
        </p:spPr>
        <p:txBody>
          <a:bodyPr>
            <a:noAutofit/>
          </a:bodyPr>
          <a:lstStyle/>
          <a:p>
            <a:pPr algn="ctr"/>
            <a:r>
              <a:rPr lang="cs-CZ" dirty="0" smtClean="0"/>
              <a:t>Zúžená vozovka</a:t>
            </a:r>
          </a:p>
          <a:p>
            <a:pPr algn="ctr"/>
            <a:r>
              <a:rPr lang="cs-CZ" dirty="0" smtClean="0"/>
              <a:t>(z jedné strany) 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247" y="2634853"/>
            <a:ext cx="3031331" cy="3031331"/>
          </a:xfrm>
        </p:spPr>
      </p:pic>
    </p:spTree>
    <p:extLst>
      <p:ext uri="{BB962C8B-B14F-4D97-AF65-F5344CB8AC3E}">
        <p14:creationId xmlns:p14="http://schemas.microsoft.com/office/powerpoint/2010/main" val="1639257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1115616" y="476672"/>
            <a:ext cx="6512511" cy="1143000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Čteme je jako text – z levé strany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1187624" y="2132856"/>
            <a:ext cx="3346704" cy="639762"/>
          </a:xfrm>
        </p:spPr>
        <p:txBody>
          <a:bodyPr/>
          <a:lstStyle/>
          <a:p>
            <a:r>
              <a:rPr lang="cs-CZ" dirty="0" smtClean="0"/>
              <a:t>Nebezpečné klesání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114" y="3140968"/>
            <a:ext cx="2583036" cy="2583036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>
          <a:xfrm>
            <a:off x="5004048" y="2132856"/>
            <a:ext cx="3346704" cy="639762"/>
          </a:xfrm>
        </p:spPr>
        <p:txBody>
          <a:bodyPr>
            <a:normAutofit/>
          </a:bodyPr>
          <a:lstStyle/>
          <a:p>
            <a:r>
              <a:rPr lang="cs-CZ" dirty="0" smtClean="0"/>
              <a:t>Nebezpečné stoupání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945" y="3128665"/>
            <a:ext cx="2537519" cy="2537519"/>
          </a:xfrm>
        </p:spPr>
      </p:pic>
    </p:spTree>
    <p:extLst>
      <p:ext uri="{BB962C8B-B14F-4D97-AF65-F5344CB8AC3E}">
        <p14:creationId xmlns:p14="http://schemas.microsoft.com/office/powerpoint/2010/main" val="300317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971600" y="908720"/>
            <a:ext cx="3346704" cy="639762"/>
          </a:xfrm>
        </p:spPr>
        <p:txBody>
          <a:bodyPr>
            <a:normAutofit/>
          </a:bodyPr>
          <a:lstStyle/>
          <a:p>
            <a:r>
              <a:rPr lang="cs-CZ" dirty="0" smtClean="0"/>
              <a:t>Provoz v obou směrech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646" y="2213614"/>
            <a:ext cx="3087594" cy="3087594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>
          <a:xfrm>
            <a:off x="5004048" y="1052736"/>
            <a:ext cx="3346704" cy="639762"/>
          </a:xfrm>
        </p:spPr>
        <p:txBody>
          <a:bodyPr>
            <a:noAutofit/>
          </a:bodyPr>
          <a:lstStyle/>
          <a:p>
            <a:pPr algn="ctr"/>
            <a:r>
              <a:rPr lang="cs-CZ" dirty="0" smtClean="0"/>
              <a:t>Pozor, </a:t>
            </a:r>
          </a:p>
          <a:p>
            <a:pPr algn="ctr"/>
            <a:r>
              <a:rPr lang="cs-CZ" dirty="0" smtClean="0"/>
              <a:t>přechod pro chodce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222" y="2244646"/>
            <a:ext cx="3031331" cy="2663735"/>
          </a:xfrm>
        </p:spPr>
      </p:pic>
    </p:spTree>
    <p:extLst>
      <p:ext uri="{BB962C8B-B14F-4D97-AF65-F5344CB8AC3E}">
        <p14:creationId xmlns:p14="http://schemas.microsoft.com/office/powerpoint/2010/main" val="122432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971600" y="908720"/>
            <a:ext cx="3346704" cy="639762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Nerovnost vozovky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646" y="2400741"/>
            <a:ext cx="2907322" cy="2554919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>
          <a:xfrm>
            <a:off x="5292080" y="908720"/>
            <a:ext cx="2448272" cy="639762"/>
          </a:xfrm>
        </p:spPr>
        <p:txBody>
          <a:bodyPr/>
          <a:lstStyle/>
          <a:p>
            <a:pPr algn="ctr"/>
            <a:r>
              <a:rPr lang="cs-CZ" dirty="0" smtClean="0"/>
              <a:t>Děti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222" y="2244646"/>
            <a:ext cx="3031330" cy="2663735"/>
          </a:xfrm>
        </p:spPr>
      </p:pic>
    </p:spTree>
    <p:extLst>
      <p:ext uri="{BB962C8B-B14F-4D97-AF65-F5344CB8AC3E}">
        <p14:creationId xmlns:p14="http://schemas.microsoft.com/office/powerpoint/2010/main" val="3307406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971600" y="908720"/>
            <a:ext cx="3346704" cy="639762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Zvěř 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646" y="2400818"/>
            <a:ext cx="2907322" cy="2554764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>
          <a:xfrm>
            <a:off x="4860032" y="908720"/>
            <a:ext cx="3346704" cy="639762"/>
          </a:xfrm>
        </p:spPr>
        <p:txBody>
          <a:bodyPr/>
          <a:lstStyle/>
          <a:p>
            <a:pPr algn="ctr"/>
            <a:r>
              <a:rPr lang="cs-CZ" dirty="0" smtClean="0"/>
              <a:t>Práce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222" y="2244646"/>
            <a:ext cx="3031330" cy="2663734"/>
          </a:xfrm>
        </p:spPr>
      </p:pic>
    </p:spTree>
    <p:extLst>
      <p:ext uri="{BB962C8B-B14F-4D97-AF65-F5344CB8AC3E}">
        <p14:creationId xmlns:p14="http://schemas.microsoft.com/office/powerpoint/2010/main" val="3711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971600" y="908720"/>
            <a:ext cx="3346704" cy="639762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Odlétávající štěrk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646" y="2400818"/>
            <a:ext cx="2907321" cy="2554764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>
          <a:xfrm>
            <a:off x="5004048" y="908720"/>
            <a:ext cx="3346704" cy="639762"/>
          </a:xfrm>
        </p:spPr>
        <p:txBody>
          <a:bodyPr/>
          <a:lstStyle/>
          <a:p>
            <a:pPr algn="ctr"/>
            <a:r>
              <a:rPr lang="cs-CZ" dirty="0" smtClean="0"/>
              <a:t>Padající kamení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222" y="2244646"/>
            <a:ext cx="3031329" cy="2663734"/>
          </a:xfrm>
        </p:spPr>
      </p:pic>
    </p:spTree>
    <p:extLst>
      <p:ext uri="{BB962C8B-B14F-4D97-AF65-F5344CB8AC3E}">
        <p14:creationId xmlns:p14="http://schemas.microsoft.com/office/powerpoint/2010/main" val="294133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971600" y="908720"/>
            <a:ext cx="3346704" cy="639762"/>
          </a:xfrm>
        </p:spPr>
        <p:txBody>
          <a:bodyPr>
            <a:normAutofit/>
          </a:bodyPr>
          <a:lstStyle/>
          <a:p>
            <a:r>
              <a:rPr lang="cs-CZ" dirty="0" smtClean="0"/>
              <a:t>Návěstní deska (240 m)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106" y="2400818"/>
            <a:ext cx="858400" cy="2554764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>
          <a:xfrm>
            <a:off x="4932040" y="1340768"/>
            <a:ext cx="3346704" cy="639762"/>
          </a:xfrm>
        </p:spPr>
        <p:txBody>
          <a:bodyPr>
            <a:noAutofit/>
          </a:bodyPr>
          <a:lstStyle/>
          <a:p>
            <a:pPr algn="ctr"/>
            <a:r>
              <a:rPr lang="cs-CZ" dirty="0" smtClean="0"/>
              <a:t>Výstražný kříž pro železniční přejezd </a:t>
            </a:r>
          </a:p>
          <a:p>
            <a:pPr algn="ctr"/>
            <a:r>
              <a:rPr lang="cs-CZ" dirty="0" smtClean="0"/>
              <a:t>vícekolejný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222" y="2438040"/>
            <a:ext cx="3031329" cy="2276946"/>
          </a:xfrm>
        </p:spPr>
      </p:pic>
    </p:spTree>
    <p:extLst>
      <p:ext uri="{BB962C8B-B14F-4D97-AF65-F5344CB8AC3E}">
        <p14:creationId xmlns:p14="http://schemas.microsoft.com/office/powerpoint/2010/main" val="53339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835224"/>
            <a:ext cx="79208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Obrázky dopravních značek jsou obrazovou </a:t>
            </a:r>
            <a:r>
              <a:rPr lang="cs-CZ"/>
              <a:t>přílohou </a:t>
            </a:r>
            <a:r>
              <a:rPr lang="cs-CZ" smtClean="0"/>
              <a:t>Vyhlášky </a:t>
            </a:r>
            <a:r>
              <a:rPr lang="cs-CZ" dirty="0"/>
              <a:t>č. 30/2001 Sb. a jsou staženy z:</a:t>
            </a:r>
          </a:p>
          <a:p>
            <a:r>
              <a:rPr lang="cs-CZ" i="1" dirty="0"/>
              <a:t>Wikipedie: Otevřená encyklopedie: Dopravní značení v Česku</a:t>
            </a:r>
            <a:r>
              <a:rPr lang="cs-CZ" dirty="0"/>
              <a:t> [online]. c2012 [citováno 14. </a:t>
            </a:r>
            <a:r>
              <a:rPr lang="cs-CZ" dirty="0" smtClean="0"/>
              <a:t>4. </a:t>
            </a:r>
            <a:r>
              <a:rPr lang="cs-CZ" dirty="0"/>
              <a:t>2012]. Dostupný z WWW: &lt;</a:t>
            </a:r>
            <a:r>
              <a:rPr lang="cs-CZ" dirty="0">
                <a:hlinkClick r:id="rId3"/>
              </a:rPr>
              <a:t>http://cs.wikipedia.org/w/</a:t>
            </a:r>
            <a:r>
              <a:rPr lang="cs-CZ" dirty="0" err="1">
                <a:hlinkClick r:id="rId3"/>
              </a:rPr>
              <a:t>index.php?title</a:t>
            </a:r>
            <a:r>
              <a:rPr lang="cs-CZ" dirty="0">
                <a:hlinkClick r:id="rId3"/>
              </a:rPr>
              <a:t>=Dopravn%C3%AD_zna%C4%8Den%C3%AD_v_%C4%8Cesku&amp;oldid=7906188</a:t>
            </a:r>
            <a:r>
              <a:rPr lang="cs-CZ" dirty="0"/>
              <a:t>&gt; </a:t>
            </a:r>
          </a:p>
        </p:txBody>
      </p:sp>
    </p:spTree>
    <p:extLst>
      <p:ext uri="{BB962C8B-B14F-4D97-AF65-F5344CB8AC3E}">
        <p14:creationId xmlns:p14="http://schemas.microsoft.com/office/powerpoint/2010/main" val="213088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</TotalTime>
  <Words>382</Words>
  <Application>Microsoft Office PowerPoint</Application>
  <PresentationFormat>Předvádění na obrazovce (4:3)</PresentationFormat>
  <Paragraphs>66</Paragraphs>
  <Slides>13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Dopravní značky</vt:lpstr>
      <vt:lpstr>Výstražné dopravní značky</vt:lpstr>
      <vt:lpstr>Výstražné dopravní značky jsou většinou červené trojúhelníky</vt:lpstr>
      <vt:lpstr>Uvnitř trojúhelníku je obsažena informace o nebezpečí</vt:lpstr>
      <vt:lpstr>Čteme je jako text – z levé strany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Dopravní značky</dc:title>
  <dc:creator>Admin</dc:creator>
  <cp:lastModifiedBy>reditelka</cp:lastModifiedBy>
  <cp:revision>13</cp:revision>
  <dcterms:created xsi:type="dcterms:W3CDTF">2011-11-26T17:58:20Z</dcterms:created>
  <dcterms:modified xsi:type="dcterms:W3CDTF">2012-10-25T10:53:54Z</dcterms:modified>
</cp:coreProperties>
</file>