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8" r:id="rId2"/>
    <p:sldId id="259" r:id="rId3"/>
    <p:sldId id="256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15891B-5B4D-42CB-940E-33CD530BB35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F2ADDA-E9B2-4CAF-A543-34EED8A34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986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2812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3096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9466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9466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9466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9466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9466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9466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B27D-7AD7-428F-8550-0E83850A9F76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79DE-9BF3-4711-B3B9-E2EA405020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500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B27D-7AD7-428F-8550-0E83850A9F76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79DE-9BF3-4711-B3B9-E2EA405020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323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B27D-7AD7-428F-8550-0E83850A9F76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79DE-9BF3-4711-B3B9-E2EA405020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998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B27D-7AD7-428F-8550-0E83850A9F76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79DE-9BF3-4711-B3B9-E2EA405020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697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B27D-7AD7-428F-8550-0E83850A9F76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79DE-9BF3-4711-B3B9-E2EA405020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53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B27D-7AD7-428F-8550-0E83850A9F76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79DE-9BF3-4711-B3B9-E2EA405020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6846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B27D-7AD7-428F-8550-0E83850A9F76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79DE-9BF3-4711-B3B9-E2EA405020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899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B27D-7AD7-428F-8550-0E83850A9F76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79DE-9BF3-4711-B3B9-E2EA405020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986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B27D-7AD7-428F-8550-0E83850A9F76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79DE-9BF3-4711-B3B9-E2EA405020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334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B27D-7AD7-428F-8550-0E83850A9F76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79DE-9BF3-4711-B3B9-E2EA405020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609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5B27D-7AD7-428F-8550-0E83850A9F76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79DE-9BF3-4711-B3B9-E2EA405020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248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05B27D-7AD7-428F-8550-0E83850A9F76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7F79DE-9BF3-4711-B3B9-E2EA405020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963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3" Type="http://schemas.openxmlformats.org/officeDocument/2006/relationships/audio" Target="../media/audio1.wav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image" Target="../media/image1.jpg"/><Relationship Id="rId9" Type="http://schemas.openxmlformats.org/officeDocument/2006/relationships/audio" Target="NUL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NUL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NUL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jpeg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NUL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NUL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NUL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jpe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NUL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.jp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NUL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Dopravn%C3%AD_zna%C4%8Den%C3%AD_v_%C4%8Cesku&amp;oldid=7906188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4062892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 značky </a:t>
                      </a:r>
                      <a:r>
                        <a:rPr lang="cs-CZ" dirty="0" smtClean="0"/>
                        <a:t>vodorovné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05/2012</a:t>
                      </a:r>
                    </a:p>
                    <a:p>
                      <a:r>
                        <a:rPr lang="cs-CZ" dirty="0" smtClean="0"/>
                        <a:t>7.9.2012/3.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Materiál slouží k výkladu učiva dopravní výchovy pro žáky 3. ročníku. Obsahuje vyobrazení a názvy </a:t>
            </a:r>
            <a:r>
              <a:rPr lang="cs-CZ" smtClean="0"/>
              <a:t>vodorovných </a:t>
            </a:r>
            <a:r>
              <a:rPr lang="cs-CZ" smtClean="0"/>
              <a:t>dopravních značek </a:t>
            </a:r>
            <a:r>
              <a:rPr lang="cs-CZ" dirty="0" smtClean="0"/>
              <a:t>podle vyhlášky č. 30/2001 Sb. Prezentace </a:t>
            </a:r>
            <a:r>
              <a:rPr lang="cs-CZ" dirty="0" smtClean="0"/>
              <a:t>obsahuje </a:t>
            </a:r>
            <a:r>
              <a:rPr lang="cs-CZ" dirty="0" smtClean="0"/>
              <a:t>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vodorovné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928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3008313" cy="116205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Vodorovné dopravní značky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49110">
            <a:off x="5266439" y="1991628"/>
            <a:ext cx="1482656" cy="242887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1560" y="2204864"/>
            <a:ext cx="3388660" cy="4104456"/>
          </a:xfrm>
        </p:spPr>
        <p:txBody>
          <a:bodyPr>
            <a:normAutofit fontScale="55000" lnSpcReduction="20000"/>
          </a:bodyPr>
          <a:lstStyle/>
          <a:p>
            <a:pPr algn="ctr"/>
            <a:endParaRPr lang="cs-CZ" sz="2400" i="1" dirty="0" smtClean="0"/>
          </a:p>
          <a:p>
            <a:pPr algn="ctr"/>
            <a:endParaRPr lang="cs-CZ" sz="2400" i="1" dirty="0"/>
          </a:p>
          <a:p>
            <a:pPr algn="ctr"/>
            <a:r>
              <a:rPr lang="cs-CZ" sz="6200" i="1" dirty="0" smtClean="0"/>
              <a:t>Doplňují informace svislých dopravních značek a jsou namalovány přímo na komunikaci</a:t>
            </a:r>
            <a:endParaRPr lang="cs-CZ" sz="8600" dirty="0" smtClean="0"/>
          </a:p>
          <a:p>
            <a:endParaRPr lang="cs-CZ" sz="8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88168">
            <a:off x="4522528" y="4195353"/>
            <a:ext cx="1267801" cy="18919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355398">
            <a:off x="6908826" y="1038410"/>
            <a:ext cx="1268772" cy="20973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336555" flipV="1">
            <a:off x="4241353" y="764846"/>
            <a:ext cx="1570843" cy="261198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21364">
            <a:off x="6382946" y="3357711"/>
            <a:ext cx="1755141" cy="2623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92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9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6512511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Svislé dopravní značky mají tři barvy: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259632" y="2924944"/>
            <a:ext cx="6400800" cy="347472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Bílou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– nejčastější barva</a:t>
            </a:r>
          </a:p>
          <a:p>
            <a:endParaRPr lang="cs-CZ" dirty="0"/>
          </a:p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Žlutou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dirty="0" smtClean="0"/>
              <a:t>– většinou u zastávek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70C0"/>
                </a:solidFill>
              </a:rPr>
              <a:t>Modrou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– časově omezené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3323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251520" y="1340768"/>
            <a:ext cx="3590112" cy="639762"/>
          </a:xfrm>
        </p:spPr>
        <p:txBody>
          <a:bodyPr/>
          <a:lstStyle/>
          <a:p>
            <a:pPr algn="ctr"/>
            <a:r>
              <a:rPr lang="cs-CZ" dirty="0" smtClean="0"/>
              <a:t>Podélná čára souvislá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636912"/>
            <a:ext cx="1744178" cy="2607277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076056" y="1340768"/>
            <a:ext cx="3346704" cy="63976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Podélná čára přerušovaná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564905"/>
            <a:ext cx="1843007" cy="2736304"/>
          </a:xfrm>
        </p:spPr>
      </p:pic>
      <p:sp>
        <p:nvSpPr>
          <p:cNvPr id="5" name="Obdélník 4"/>
          <p:cNvSpPr/>
          <p:nvPr/>
        </p:nvSpPr>
        <p:spPr>
          <a:xfrm>
            <a:off x="1430600" y="5589240"/>
            <a:ext cx="62828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Oddělují jízdní pruhy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94849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251520" y="1340768"/>
            <a:ext cx="3590112" cy="63976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Příčná čára souvislá</a:t>
            </a:r>
          </a:p>
          <a:p>
            <a:pPr algn="ctr"/>
            <a:r>
              <a:rPr lang="cs-CZ" dirty="0" smtClean="0"/>
              <a:t>se symbolem </a:t>
            </a:r>
          </a:p>
          <a:p>
            <a:pPr algn="ctr"/>
            <a:r>
              <a:rPr lang="cs-CZ" dirty="0" smtClean="0"/>
              <a:t>„Dej přednost v jízdě!“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636912"/>
            <a:ext cx="1744178" cy="260727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004048" y="1124744"/>
            <a:ext cx="3346704" cy="63976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Příčná čára souvislá </a:t>
            </a:r>
          </a:p>
          <a:p>
            <a:pPr algn="ctr"/>
            <a:r>
              <a:rPr lang="cs-CZ" dirty="0" smtClean="0"/>
              <a:t>s nápisem STOP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2845" y="2564905"/>
            <a:ext cx="1833605" cy="2736304"/>
          </a:xfrm>
        </p:spPr>
      </p:pic>
      <p:sp>
        <p:nvSpPr>
          <p:cNvPr id="5" name="Obdélník 4"/>
          <p:cNvSpPr/>
          <p:nvPr/>
        </p:nvSpPr>
        <p:spPr>
          <a:xfrm>
            <a:off x="889366" y="5589240"/>
            <a:ext cx="73652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Ukazují hranici zastavení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80712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251520" y="1124744"/>
            <a:ext cx="3590112" cy="63976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Přechod pro chodce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1589" y="2636912"/>
            <a:ext cx="1720264" cy="260727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004048" y="1124744"/>
            <a:ext cx="3346704" cy="63976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Přejezd pro cyklisty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564904"/>
            <a:ext cx="1833605" cy="2736302"/>
          </a:xfrm>
        </p:spPr>
      </p:pic>
      <p:sp>
        <p:nvSpPr>
          <p:cNvPr id="5" name="Obdélník 4"/>
          <p:cNvSpPr/>
          <p:nvPr/>
        </p:nvSpPr>
        <p:spPr>
          <a:xfrm>
            <a:off x="8612" y="5091062"/>
            <a:ext cx="913538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Vyznačují místo přechodu  či přejezdu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94379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251520" y="1124744"/>
            <a:ext cx="3590112" cy="63976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Šikmé rovnoběžné čáry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143" y="2276872"/>
            <a:ext cx="1577241" cy="260727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004048" y="1124744"/>
            <a:ext cx="3346704" cy="63976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Křivky 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6614" y="2276872"/>
            <a:ext cx="1692648" cy="2736302"/>
          </a:xfrm>
        </p:spPr>
      </p:pic>
      <p:sp>
        <p:nvSpPr>
          <p:cNvPr id="5" name="Obdélník 4"/>
          <p:cNvSpPr/>
          <p:nvPr/>
        </p:nvSpPr>
        <p:spPr>
          <a:xfrm>
            <a:off x="8612" y="5091062"/>
            <a:ext cx="913538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Vyznačují místo se zákazem vjezdu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7957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251520" y="1124744"/>
            <a:ext cx="3590112" cy="63976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Jízdní pruh pro cyklisty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143" y="2418737"/>
            <a:ext cx="1577241" cy="232354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004048" y="1124744"/>
            <a:ext cx="3346704" cy="63976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Prostor pro cyklisty 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7778" y="2276872"/>
            <a:ext cx="1670319" cy="2736302"/>
          </a:xfrm>
        </p:spPr>
      </p:pic>
      <p:sp>
        <p:nvSpPr>
          <p:cNvPr id="5" name="Obdélník 4"/>
          <p:cNvSpPr/>
          <p:nvPr/>
        </p:nvSpPr>
        <p:spPr>
          <a:xfrm>
            <a:off x="8612" y="5091062"/>
            <a:ext cx="913538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Vymezují prostor pro cyklisty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17266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251520" y="1124744"/>
            <a:ext cx="3590112" cy="63976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Zastávka tramvaje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5248" y="2418737"/>
            <a:ext cx="1549030" cy="232354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004048" y="1124744"/>
            <a:ext cx="3346704" cy="63976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Časově omezené stání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7778" y="2403449"/>
            <a:ext cx="1670319" cy="2483148"/>
          </a:xfrm>
        </p:spPr>
      </p:pic>
    </p:spTree>
    <p:extLst>
      <p:ext uri="{BB962C8B-B14F-4D97-AF65-F5344CB8AC3E}">
        <p14:creationId xmlns:p14="http://schemas.microsoft.com/office/powerpoint/2010/main" val="382173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5224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dopravních značek jsou obrazovou přílohou </a:t>
            </a:r>
            <a:r>
              <a:rPr lang="cs-CZ" dirty="0" smtClean="0"/>
              <a:t>Vyhlášky </a:t>
            </a:r>
            <a:r>
              <a:rPr lang="cs-CZ" dirty="0"/>
              <a:t>č. 30/2001 Sb. a jsou staženy z:</a:t>
            </a:r>
          </a:p>
          <a:p>
            <a:r>
              <a:rPr lang="cs-CZ" i="1" dirty="0"/>
              <a:t>Wikipedie: Otevřená encyklopedie: Dopravní značení v Česku</a:t>
            </a:r>
            <a:r>
              <a:rPr lang="cs-CZ" dirty="0"/>
              <a:t> [online]. c2012 [citováno 14. </a:t>
            </a:r>
            <a:r>
              <a:rPr lang="cs-CZ" dirty="0" smtClean="0"/>
              <a:t>4. </a:t>
            </a:r>
            <a:r>
              <a:rPr lang="cs-CZ" dirty="0"/>
              <a:t>2012]. Dostupný z WWW: &lt;</a:t>
            </a:r>
            <a:r>
              <a:rPr lang="cs-CZ" dirty="0">
                <a:hlinkClick r:id="rId2"/>
              </a:rPr>
              <a:t>http://cs.wikipedia.org/w/</a:t>
            </a:r>
            <a:r>
              <a:rPr lang="cs-CZ" dirty="0" err="1">
                <a:hlinkClick r:id="rId2"/>
              </a:rPr>
              <a:t>index.php?title</a:t>
            </a:r>
            <a:r>
              <a:rPr lang="cs-CZ" dirty="0">
                <a:hlinkClick r:id="rId2"/>
              </a:rPr>
              <a:t>=Dopravn%C3%AD_zna%C4%8Den%C3%AD_v_%C4%8Cesku&amp;oldid=7906188</a:t>
            </a:r>
            <a:r>
              <a:rPr lang="cs-CZ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240</Words>
  <Application>Microsoft Office PowerPoint</Application>
  <PresentationFormat>Předvádění na obrazovce (4:3)</PresentationFormat>
  <Paragraphs>60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DOPRAVNÍ ZNAČKY</vt:lpstr>
      <vt:lpstr>Vodorovné dopravní značky</vt:lpstr>
      <vt:lpstr>Svislé dopravní značky mají tři barvy: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Admin</dc:creator>
  <cp:lastModifiedBy>reditelka</cp:lastModifiedBy>
  <cp:revision>6</cp:revision>
  <dcterms:created xsi:type="dcterms:W3CDTF">2012-07-15T05:49:40Z</dcterms:created>
  <dcterms:modified xsi:type="dcterms:W3CDTF">2012-10-25T10:49:32Z</dcterms:modified>
</cp:coreProperties>
</file>